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707" r:id="rId2"/>
    <p:sldId id="709" r:id="rId3"/>
    <p:sldId id="700" r:id="rId4"/>
    <p:sldId id="742" r:id="rId5"/>
    <p:sldId id="710" r:id="rId6"/>
    <p:sldId id="738" r:id="rId7"/>
    <p:sldId id="739" r:id="rId8"/>
    <p:sldId id="702" r:id="rId9"/>
    <p:sldId id="706" r:id="rId10"/>
    <p:sldId id="704" r:id="rId11"/>
    <p:sldId id="741" r:id="rId12"/>
    <p:sldId id="730" r:id="rId13"/>
    <p:sldId id="737" r:id="rId14"/>
    <p:sldId id="744" r:id="rId15"/>
    <p:sldId id="724" r:id="rId16"/>
    <p:sldId id="712" r:id="rId17"/>
    <p:sldId id="713" r:id="rId18"/>
    <p:sldId id="714" r:id="rId19"/>
    <p:sldId id="716" r:id="rId20"/>
    <p:sldId id="723" r:id="rId21"/>
    <p:sldId id="715" r:id="rId22"/>
    <p:sldId id="325" r:id="rId23"/>
  </p:sldIdLst>
  <p:sldSz cx="12192000" cy="6858000"/>
  <p:notesSz cx="6819900" cy="9918700"/>
  <p:custDataLst>
    <p:tags r:id="rId2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 userDrawn="1">
          <p15:clr>
            <a:srgbClr val="A4A3A4"/>
          </p15:clr>
        </p15:guide>
        <p15:guide id="2" pos="39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845"/>
    <a:srgbClr val="1D4E78"/>
    <a:srgbClr val="17375E"/>
    <a:srgbClr val="000000"/>
    <a:srgbClr val="FFE34C"/>
    <a:srgbClr val="FFFFFF"/>
    <a:srgbClr val="8FAADC"/>
    <a:srgbClr val="B4C7E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1" autoAdjust="0"/>
    <p:restoredTop sz="95666"/>
  </p:normalViewPr>
  <p:slideViewPr>
    <p:cSldViewPr snapToGrid="0" showGuides="1">
      <p:cViewPr varScale="1">
        <p:scale>
          <a:sx n="114" d="100"/>
          <a:sy n="114" d="100"/>
        </p:scale>
        <p:origin x="594" y="114"/>
      </p:cViewPr>
      <p:guideLst>
        <p:guide orient="horz" pos="2704"/>
        <p:guide pos="3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27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274497-2F76-4170-96D4-A55E1E338353}" type="doc">
      <dgm:prSet loTypeId="urn:microsoft.com/office/officeart/2005/8/layout/vList6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64D92F6A-0CA3-4470-B3B7-D5B983E0089D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Гибкий конструктор по шаблону, без навыков программирования</a:t>
          </a:r>
        </a:p>
      </dgm:t>
    </dgm:pt>
    <dgm:pt modelId="{4654CD57-3CDE-4D52-BAAF-3B778B4EA42A}" type="parTrans" cxnId="{D07A23E9-6271-4810-8420-13F6B747D723}">
      <dgm:prSet/>
      <dgm:spPr/>
      <dgm:t>
        <a:bodyPr/>
        <a:lstStyle/>
        <a:p>
          <a:endParaRPr lang="ru-RU"/>
        </a:p>
      </dgm:t>
    </dgm:pt>
    <dgm:pt modelId="{F8BC04D6-ED9A-473F-8863-95026F70EA3B}" type="sibTrans" cxnId="{D07A23E9-6271-4810-8420-13F6B747D723}">
      <dgm:prSet/>
      <dgm:spPr/>
      <dgm:t>
        <a:bodyPr/>
        <a:lstStyle/>
        <a:p>
          <a:endParaRPr lang="ru-RU"/>
        </a:p>
      </dgm:t>
    </dgm:pt>
    <dgm:pt modelId="{D39CDF6D-7A94-455B-AEB4-AC9C5A767CD7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Предметно ориентированный дизайн для школ и ОМСУ</a:t>
          </a:r>
        </a:p>
      </dgm:t>
    </dgm:pt>
    <dgm:pt modelId="{1C5A4407-A5CF-444D-B318-C28BED56B6A9}" type="parTrans" cxnId="{C66CDDA9-7F5D-44A6-BC0C-7773CD4CB5F3}">
      <dgm:prSet/>
      <dgm:spPr/>
      <dgm:t>
        <a:bodyPr/>
        <a:lstStyle/>
        <a:p>
          <a:endParaRPr lang="ru-RU"/>
        </a:p>
      </dgm:t>
    </dgm:pt>
    <dgm:pt modelId="{A7E97C76-7CCA-4B3C-B22C-30440F14C07A}" type="sibTrans" cxnId="{C66CDDA9-7F5D-44A6-BC0C-7773CD4CB5F3}">
      <dgm:prSet/>
      <dgm:spPr/>
      <dgm:t>
        <a:bodyPr/>
        <a:lstStyle/>
        <a:p>
          <a:endParaRPr lang="ru-RU"/>
        </a:p>
      </dgm:t>
    </dgm:pt>
    <dgm:pt modelId="{985E8F0D-0247-4A93-BA59-E5F99F493617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Единый стандарт оформления и навигации</a:t>
          </a:r>
        </a:p>
      </dgm:t>
    </dgm:pt>
    <dgm:pt modelId="{47FBD445-059A-4CC6-A018-82A559C78ED3}" type="parTrans" cxnId="{E17A607F-C60E-49F5-A403-33521BE6D6A2}">
      <dgm:prSet/>
      <dgm:spPr/>
      <dgm:t>
        <a:bodyPr/>
        <a:lstStyle/>
        <a:p>
          <a:endParaRPr lang="ru-RU"/>
        </a:p>
      </dgm:t>
    </dgm:pt>
    <dgm:pt modelId="{77D3C798-523F-4151-8E1F-2D2DE6EFC065}" type="sibTrans" cxnId="{E17A607F-C60E-49F5-A403-33521BE6D6A2}">
      <dgm:prSet/>
      <dgm:spPr/>
      <dgm:t>
        <a:bodyPr/>
        <a:lstStyle/>
        <a:p>
          <a:endParaRPr lang="ru-RU"/>
        </a:p>
      </dgm:t>
    </dgm:pt>
    <dgm:pt modelId="{5A33D076-312D-4CD9-A013-A944E291D28E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Функции массового внедрения сайтов</a:t>
          </a:r>
        </a:p>
      </dgm:t>
    </dgm:pt>
    <dgm:pt modelId="{CA8ACB60-0915-41B8-97BA-56F0166C2D4E}" type="parTrans" cxnId="{573AC69E-A27F-468A-A99B-E9FC888AEAA1}">
      <dgm:prSet/>
      <dgm:spPr/>
      <dgm:t>
        <a:bodyPr/>
        <a:lstStyle/>
        <a:p>
          <a:endParaRPr lang="ru-RU"/>
        </a:p>
      </dgm:t>
    </dgm:pt>
    <dgm:pt modelId="{A627C985-36DB-40EE-ABD4-1CA8A8E0DAC6}" type="sibTrans" cxnId="{573AC69E-A27F-468A-A99B-E9FC888AEAA1}">
      <dgm:prSet/>
      <dgm:spPr/>
      <dgm:t>
        <a:bodyPr/>
        <a:lstStyle/>
        <a:p>
          <a:endParaRPr lang="ru-RU"/>
        </a:p>
      </dgm:t>
    </dgm:pt>
    <dgm:pt modelId="{95A77040-340A-4565-9587-2E2621ADB918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Внедряем 8,5К сайтов школ и ОМСУ в 8 регионах</a:t>
          </a:r>
        </a:p>
      </dgm:t>
    </dgm:pt>
    <dgm:pt modelId="{12C2F40D-8E0B-43F4-8F30-4AB2533F1CB5}" type="parTrans" cxnId="{E6E69406-19EF-4C49-82E2-6AC12DFED040}">
      <dgm:prSet/>
      <dgm:spPr/>
      <dgm:t>
        <a:bodyPr/>
        <a:lstStyle/>
        <a:p>
          <a:endParaRPr lang="ru-RU"/>
        </a:p>
      </dgm:t>
    </dgm:pt>
    <dgm:pt modelId="{CF74D529-4A6B-46B2-BB04-6BA80B1D5773}" type="sibTrans" cxnId="{E6E69406-19EF-4C49-82E2-6AC12DFED040}">
      <dgm:prSet/>
      <dgm:spPr/>
      <dgm:t>
        <a:bodyPr/>
        <a:lstStyle/>
        <a:p>
          <a:endParaRPr lang="ru-RU"/>
        </a:p>
      </dgm:t>
    </dgm:pt>
    <dgm:pt modelId="{DABD136B-7B42-4C21-BDC0-6EAED0E1D546}" type="pres">
      <dgm:prSet presAssocID="{BD274497-2F76-4170-96D4-A55E1E338353}" presName="Name0" presStyleCnt="0">
        <dgm:presLayoutVars>
          <dgm:dir/>
          <dgm:animLvl val="lvl"/>
          <dgm:resizeHandles/>
        </dgm:presLayoutVars>
      </dgm:prSet>
      <dgm:spPr/>
    </dgm:pt>
    <dgm:pt modelId="{E1517B7C-7980-4A0C-865D-77BDE8437B17}" type="pres">
      <dgm:prSet presAssocID="{64D92F6A-0CA3-4470-B3B7-D5B983E0089D}" presName="linNode" presStyleCnt="0"/>
      <dgm:spPr/>
    </dgm:pt>
    <dgm:pt modelId="{DC91D0C4-F5FB-4855-94D1-DD68A2BA03A5}" type="pres">
      <dgm:prSet presAssocID="{64D92F6A-0CA3-4470-B3B7-D5B983E0089D}" presName="parentShp" presStyleLbl="node1" presStyleIdx="0" presStyleCnt="5">
        <dgm:presLayoutVars>
          <dgm:bulletEnabled val="1"/>
        </dgm:presLayoutVars>
      </dgm:prSet>
      <dgm:spPr/>
    </dgm:pt>
    <dgm:pt modelId="{ABDC9C92-6D4C-48BD-A786-8DD8197DAAE7}" type="pres">
      <dgm:prSet presAssocID="{64D92F6A-0CA3-4470-B3B7-D5B983E0089D}" presName="childShp" presStyleLbl="bgAccFollowNode1" presStyleIdx="0" presStyleCnt="5">
        <dgm:presLayoutVars>
          <dgm:bulletEnabled val="1"/>
        </dgm:presLayoutVars>
      </dgm:prSet>
      <dgm:spPr/>
    </dgm:pt>
    <dgm:pt modelId="{AAA29752-A3D5-4E9B-B6DF-3F7EAC736BBC}" type="pres">
      <dgm:prSet presAssocID="{F8BC04D6-ED9A-473F-8863-95026F70EA3B}" presName="spacing" presStyleCnt="0"/>
      <dgm:spPr/>
    </dgm:pt>
    <dgm:pt modelId="{BF9D0EA2-482B-4C26-AD2E-3C9DF152E46D}" type="pres">
      <dgm:prSet presAssocID="{D39CDF6D-7A94-455B-AEB4-AC9C5A767CD7}" presName="linNode" presStyleCnt="0"/>
      <dgm:spPr/>
    </dgm:pt>
    <dgm:pt modelId="{0EF74FEB-8CBF-4940-97FA-09A9F6E72297}" type="pres">
      <dgm:prSet presAssocID="{D39CDF6D-7A94-455B-AEB4-AC9C5A767CD7}" presName="parentShp" presStyleLbl="node1" presStyleIdx="1" presStyleCnt="5">
        <dgm:presLayoutVars>
          <dgm:bulletEnabled val="1"/>
        </dgm:presLayoutVars>
      </dgm:prSet>
      <dgm:spPr/>
    </dgm:pt>
    <dgm:pt modelId="{D5194030-A966-4B34-9BD6-86EAF01792F6}" type="pres">
      <dgm:prSet presAssocID="{D39CDF6D-7A94-455B-AEB4-AC9C5A767CD7}" presName="childShp" presStyleLbl="bgAccFollowNode1" presStyleIdx="1" presStyleCnt="5">
        <dgm:presLayoutVars>
          <dgm:bulletEnabled val="1"/>
        </dgm:presLayoutVars>
      </dgm:prSet>
      <dgm:spPr/>
    </dgm:pt>
    <dgm:pt modelId="{B46D24D8-940C-4301-B8C1-A66AAECDEE8D}" type="pres">
      <dgm:prSet presAssocID="{A7E97C76-7CCA-4B3C-B22C-30440F14C07A}" presName="spacing" presStyleCnt="0"/>
      <dgm:spPr/>
    </dgm:pt>
    <dgm:pt modelId="{B2DEE989-0864-4ED1-86E6-A2B50D9422BD}" type="pres">
      <dgm:prSet presAssocID="{985E8F0D-0247-4A93-BA59-E5F99F493617}" presName="linNode" presStyleCnt="0"/>
      <dgm:spPr/>
    </dgm:pt>
    <dgm:pt modelId="{63C33CBC-C906-4E7E-A2E7-1569BD83D1C5}" type="pres">
      <dgm:prSet presAssocID="{985E8F0D-0247-4A93-BA59-E5F99F493617}" presName="parentShp" presStyleLbl="node1" presStyleIdx="2" presStyleCnt="5">
        <dgm:presLayoutVars>
          <dgm:bulletEnabled val="1"/>
        </dgm:presLayoutVars>
      </dgm:prSet>
      <dgm:spPr/>
    </dgm:pt>
    <dgm:pt modelId="{F551F5A4-3106-49DD-B55D-8634D14E406E}" type="pres">
      <dgm:prSet presAssocID="{985E8F0D-0247-4A93-BA59-E5F99F493617}" presName="childShp" presStyleLbl="bgAccFollowNode1" presStyleIdx="2" presStyleCnt="5">
        <dgm:presLayoutVars>
          <dgm:bulletEnabled val="1"/>
        </dgm:presLayoutVars>
      </dgm:prSet>
      <dgm:spPr/>
    </dgm:pt>
    <dgm:pt modelId="{F75E5B47-AF11-4B55-8EA1-0EFEE9AE992E}" type="pres">
      <dgm:prSet presAssocID="{77D3C798-523F-4151-8E1F-2D2DE6EFC065}" presName="spacing" presStyleCnt="0"/>
      <dgm:spPr/>
    </dgm:pt>
    <dgm:pt modelId="{DE36E003-5F54-4EF0-9EAE-4BECF619A261}" type="pres">
      <dgm:prSet presAssocID="{5A33D076-312D-4CD9-A013-A944E291D28E}" presName="linNode" presStyleCnt="0"/>
      <dgm:spPr/>
    </dgm:pt>
    <dgm:pt modelId="{470615FB-2AB2-46F8-ACC5-5EAAE0DF73F5}" type="pres">
      <dgm:prSet presAssocID="{5A33D076-312D-4CD9-A013-A944E291D28E}" presName="parentShp" presStyleLbl="node1" presStyleIdx="3" presStyleCnt="5">
        <dgm:presLayoutVars>
          <dgm:bulletEnabled val="1"/>
        </dgm:presLayoutVars>
      </dgm:prSet>
      <dgm:spPr/>
    </dgm:pt>
    <dgm:pt modelId="{70C74748-70B0-463F-ABF3-4B8B6B8CB20B}" type="pres">
      <dgm:prSet presAssocID="{5A33D076-312D-4CD9-A013-A944E291D28E}" presName="childShp" presStyleLbl="bgAccFollowNode1" presStyleIdx="3" presStyleCnt="5">
        <dgm:presLayoutVars>
          <dgm:bulletEnabled val="1"/>
        </dgm:presLayoutVars>
      </dgm:prSet>
      <dgm:spPr/>
    </dgm:pt>
    <dgm:pt modelId="{D6FB6C4E-B121-42C6-B599-2B499DCB48DA}" type="pres">
      <dgm:prSet presAssocID="{A627C985-36DB-40EE-ABD4-1CA8A8E0DAC6}" presName="spacing" presStyleCnt="0"/>
      <dgm:spPr/>
    </dgm:pt>
    <dgm:pt modelId="{F5BD4D02-BA85-4B34-B31E-D6374A7E5E18}" type="pres">
      <dgm:prSet presAssocID="{95A77040-340A-4565-9587-2E2621ADB918}" presName="linNode" presStyleCnt="0"/>
      <dgm:spPr/>
    </dgm:pt>
    <dgm:pt modelId="{F3F00510-0F94-4ADB-A84A-62730773F484}" type="pres">
      <dgm:prSet presAssocID="{95A77040-340A-4565-9587-2E2621ADB918}" presName="parentShp" presStyleLbl="node1" presStyleIdx="4" presStyleCnt="5">
        <dgm:presLayoutVars>
          <dgm:bulletEnabled val="1"/>
        </dgm:presLayoutVars>
      </dgm:prSet>
      <dgm:spPr/>
    </dgm:pt>
    <dgm:pt modelId="{A5637DC5-2A97-4228-A671-D8891D044F05}" type="pres">
      <dgm:prSet presAssocID="{95A77040-340A-4565-9587-2E2621ADB918}" presName="childShp" presStyleLbl="bgAccFollowNode1" presStyleIdx="4" presStyleCnt="5">
        <dgm:presLayoutVars>
          <dgm:bulletEnabled val="1"/>
        </dgm:presLayoutVars>
      </dgm:prSet>
      <dgm:spPr/>
    </dgm:pt>
  </dgm:ptLst>
  <dgm:cxnLst>
    <dgm:cxn modelId="{E6E69406-19EF-4C49-82E2-6AC12DFED040}" srcId="{BD274497-2F76-4170-96D4-A55E1E338353}" destId="{95A77040-340A-4565-9587-2E2621ADB918}" srcOrd="4" destOrd="0" parTransId="{12C2F40D-8E0B-43F4-8F30-4AB2533F1CB5}" sibTransId="{CF74D529-4A6B-46B2-BB04-6BA80B1D5773}"/>
    <dgm:cxn modelId="{06989B25-A272-4681-B835-E23ED907755E}" type="presOf" srcId="{BD274497-2F76-4170-96D4-A55E1E338353}" destId="{DABD136B-7B42-4C21-BDC0-6EAED0E1D546}" srcOrd="0" destOrd="0" presId="urn:microsoft.com/office/officeart/2005/8/layout/vList6"/>
    <dgm:cxn modelId="{9E345267-7072-4CBE-8215-FE169D34A706}" type="presOf" srcId="{5A33D076-312D-4CD9-A013-A944E291D28E}" destId="{470615FB-2AB2-46F8-ACC5-5EAAE0DF73F5}" srcOrd="0" destOrd="0" presId="urn:microsoft.com/office/officeart/2005/8/layout/vList6"/>
    <dgm:cxn modelId="{3D5B7A51-8367-4D03-AD5E-E00FF3ED4614}" type="presOf" srcId="{95A77040-340A-4565-9587-2E2621ADB918}" destId="{F3F00510-0F94-4ADB-A84A-62730773F484}" srcOrd="0" destOrd="0" presId="urn:microsoft.com/office/officeart/2005/8/layout/vList6"/>
    <dgm:cxn modelId="{E17A607F-C60E-49F5-A403-33521BE6D6A2}" srcId="{BD274497-2F76-4170-96D4-A55E1E338353}" destId="{985E8F0D-0247-4A93-BA59-E5F99F493617}" srcOrd="2" destOrd="0" parTransId="{47FBD445-059A-4CC6-A018-82A559C78ED3}" sibTransId="{77D3C798-523F-4151-8E1F-2D2DE6EFC065}"/>
    <dgm:cxn modelId="{E89F6799-2AA9-4567-94A2-A750D13DCEDA}" type="presOf" srcId="{985E8F0D-0247-4A93-BA59-E5F99F493617}" destId="{63C33CBC-C906-4E7E-A2E7-1569BD83D1C5}" srcOrd="0" destOrd="0" presId="urn:microsoft.com/office/officeart/2005/8/layout/vList6"/>
    <dgm:cxn modelId="{573AC69E-A27F-468A-A99B-E9FC888AEAA1}" srcId="{BD274497-2F76-4170-96D4-A55E1E338353}" destId="{5A33D076-312D-4CD9-A013-A944E291D28E}" srcOrd="3" destOrd="0" parTransId="{CA8ACB60-0915-41B8-97BA-56F0166C2D4E}" sibTransId="{A627C985-36DB-40EE-ABD4-1CA8A8E0DAC6}"/>
    <dgm:cxn modelId="{F257A5A6-3D0F-4A3D-BB85-3BF4849120B7}" type="presOf" srcId="{D39CDF6D-7A94-455B-AEB4-AC9C5A767CD7}" destId="{0EF74FEB-8CBF-4940-97FA-09A9F6E72297}" srcOrd="0" destOrd="0" presId="urn:microsoft.com/office/officeart/2005/8/layout/vList6"/>
    <dgm:cxn modelId="{C66CDDA9-7F5D-44A6-BC0C-7773CD4CB5F3}" srcId="{BD274497-2F76-4170-96D4-A55E1E338353}" destId="{D39CDF6D-7A94-455B-AEB4-AC9C5A767CD7}" srcOrd="1" destOrd="0" parTransId="{1C5A4407-A5CF-444D-B318-C28BED56B6A9}" sibTransId="{A7E97C76-7CCA-4B3C-B22C-30440F14C07A}"/>
    <dgm:cxn modelId="{452C7EAA-A55F-4D58-80E1-B1AB0602A6B7}" type="presOf" srcId="{64D92F6A-0CA3-4470-B3B7-D5B983E0089D}" destId="{DC91D0C4-F5FB-4855-94D1-DD68A2BA03A5}" srcOrd="0" destOrd="0" presId="urn:microsoft.com/office/officeart/2005/8/layout/vList6"/>
    <dgm:cxn modelId="{D07A23E9-6271-4810-8420-13F6B747D723}" srcId="{BD274497-2F76-4170-96D4-A55E1E338353}" destId="{64D92F6A-0CA3-4470-B3B7-D5B983E0089D}" srcOrd="0" destOrd="0" parTransId="{4654CD57-3CDE-4D52-BAAF-3B778B4EA42A}" sibTransId="{F8BC04D6-ED9A-473F-8863-95026F70EA3B}"/>
    <dgm:cxn modelId="{278E37A0-9875-4066-879F-A3EA6D007718}" type="presParOf" srcId="{DABD136B-7B42-4C21-BDC0-6EAED0E1D546}" destId="{E1517B7C-7980-4A0C-865D-77BDE8437B17}" srcOrd="0" destOrd="0" presId="urn:microsoft.com/office/officeart/2005/8/layout/vList6"/>
    <dgm:cxn modelId="{9E29B850-B5BD-42BB-8868-54D149546C2B}" type="presParOf" srcId="{E1517B7C-7980-4A0C-865D-77BDE8437B17}" destId="{DC91D0C4-F5FB-4855-94D1-DD68A2BA03A5}" srcOrd="0" destOrd="0" presId="urn:microsoft.com/office/officeart/2005/8/layout/vList6"/>
    <dgm:cxn modelId="{532BF6C7-C8FF-4F85-9D9C-F0A783B7FACF}" type="presParOf" srcId="{E1517B7C-7980-4A0C-865D-77BDE8437B17}" destId="{ABDC9C92-6D4C-48BD-A786-8DD8197DAAE7}" srcOrd="1" destOrd="0" presId="urn:microsoft.com/office/officeart/2005/8/layout/vList6"/>
    <dgm:cxn modelId="{91FCAB1F-CD36-4ACF-BC4E-789C7A37283E}" type="presParOf" srcId="{DABD136B-7B42-4C21-BDC0-6EAED0E1D546}" destId="{AAA29752-A3D5-4E9B-B6DF-3F7EAC736BBC}" srcOrd="1" destOrd="0" presId="urn:microsoft.com/office/officeart/2005/8/layout/vList6"/>
    <dgm:cxn modelId="{C1BCDBEC-CFA8-495E-B0BF-F19535A9352D}" type="presParOf" srcId="{DABD136B-7B42-4C21-BDC0-6EAED0E1D546}" destId="{BF9D0EA2-482B-4C26-AD2E-3C9DF152E46D}" srcOrd="2" destOrd="0" presId="urn:microsoft.com/office/officeart/2005/8/layout/vList6"/>
    <dgm:cxn modelId="{8A454BDF-1A3D-4D4C-A3FB-8AEC9C5AA139}" type="presParOf" srcId="{BF9D0EA2-482B-4C26-AD2E-3C9DF152E46D}" destId="{0EF74FEB-8CBF-4940-97FA-09A9F6E72297}" srcOrd="0" destOrd="0" presId="urn:microsoft.com/office/officeart/2005/8/layout/vList6"/>
    <dgm:cxn modelId="{2BD3C5C3-83FB-42F6-B5AA-4CD429A10B2C}" type="presParOf" srcId="{BF9D0EA2-482B-4C26-AD2E-3C9DF152E46D}" destId="{D5194030-A966-4B34-9BD6-86EAF01792F6}" srcOrd="1" destOrd="0" presId="urn:microsoft.com/office/officeart/2005/8/layout/vList6"/>
    <dgm:cxn modelId="{626985E2-755C-4E56-80F7-529E1EEB3765}" type="presParOf" srcId="{DABD136B-7B42-4C21-BDC0-6EAED0E1D546}" destId="{B46D24D8-940C-4301-B8C1-A66AAECDEE8D}" srcOrd="3" destOrd="0" presId="urn:microsoft.com/office/officeart/2005/8/layout/vList6"/>
    <dgm:cxn modelId="{3DB41FA6-DE72-4B69-8817-502BD516DE6D}" type="presParOf" srcId="{DABD136B-7B42-4C21-BDC0-6EAED0E1D546}" destId="{B2DEE989-0864-4ED1-86E6-A2B50D9422BD}" srcOrd="4" destOrd="0" presId="urn:microsoft.com/office/officeart/2005/8/layout/vList6"/>
    <dgm:cxn modelId="{1AF87230-50ED-432A-A444-0B8480C517D3}" type="presParOf" srcId="{B2DEE989-0864-4ED1-86E6-A2B50D9422BD}" destId="{63C33CBC-C906-4E7E-A2E7-1569BD83D1C5}" srcOrd="0" destOrd="0" presId="urn:microsoft.com/office/officeart/2005/8/layout/vList6"/>
    <dgm:cxn modelId="{6383D130-75B1-47F3-A139-4D1981FD7669}" type="presParOf" srcId="{B2DEE989-0864-4ED1-86E6-A2B50D9422BD}" destId="{F551F5A4-3106-49DD-B55D-8634D14E406E}" srcOrd="1" destOrd="0" presId="urn:microsoft.com/office/officeart/2005/8/layout/vList6"/>
    <dgm:cxn modelId="{13AAE250-DD87-4663-BD5C-9F226C04EBC1}" type="presParOf" srcId="{DABD136B-7B42-4C21-BDC0-6EAED0E1D546}" destId="{F75E5B47-AF11-4B55-8EA1-0EFEE9AE992E}" srcOrd="5" destOrd="0" presId="urn:microsoft.com/office/officeart/2005/8/layout/vList6"/>
    <dgm:cxn modelId="{CF0C7411-F05D-408F-AE0B-377CD74DD050}" type="presParOf" srcId="{DABD136B-7B42-4C21-BDC0-6EAED0E1D546}" destId="{DE36E003-5F54-4EF0-9EAE-4BECF619A261}" srcOrd="6" destOrd="0" presId="urn:microsoft.com/office/officeart/2005/8/layout/vList6"/>
    <dgm:cxn modelId="{4D982D8A-9A2E-4F45-9204-4EF3EE8D92D9}" type="presParOf" srcId="{DE36E003-5F54-4EF0-9EAE-4BECF619A261}" destId="{470615FB-2AB2-46F8-ACC5-5EAAE0DF73F5}" srcOrd="0" destOrd="0" presId="urn:microsoft.com/office/officeart/2005/8/layout/vList6"/>
    <dgm:cxn modelId="{78CE377D-CFC9-4F3B-9B7E-77E925DD345B}" type="presParOf" srcId="{DE36E003-5F54-4EF0-9EAE-4BECF619A261}" destId="{70C74748-70B0-463F-ABF3-4B8B6B8CB20B}" srcOrd="1" destOrd="0" presId="urn:microsoft.com/office/officeart/2005/8/layout/vList6"/>
    <dgm:cxn modelId="{39CBD743-B777-40BC-8064-F6711056B8B1}" type="presParOf" srcId="{DABD136B-7B42-4C21-BDC0-6EAED0E1D546}" destId="{D6FB6C4E-B121-42C6-B599-2B499DCB48DA}" srcOrd="7" destOrd="0" presId="urn:microsoft.com/office/officeart/2005/8/layout/vList6"/>
    <dgm:cxn modelId="{F00F8897-0D3C-4A54-91B4-68F7CEB194D4}" type="presParOf" srcId="{DABD136B-7B42-4C21-BDC0-6EAED0E1D546}" destId="{F5BD4D02-BA85-4B34-B31E-D6374A7E5E18}" srcOrd="8" destOrd="0" presId="urn:microsoft.com/office/officeart/2005/8/layout/vList6"/>
    <dgm:cxn modelId="{114842FC-162E-466C-ACC9-258B4DC1530E}" type="presParOf" srcId="{F5BD4D02-BA85-4B34-B31E-D6374A7E5E18}" destId="{F3F00510-0F94-4ADB-A84A-62730773F484}" srcOrd="0" destOrd="0" presId="urn:microsoft.com/office/officeart/2005/8/layout/vList6"/>
    <dgm:cxn modelId="{1EBAF830-07D5-408B-AAB2-F2546BFD42F3}" type="presParOf" srcId="{F5BD4D02-BA85-4B34-B31E-D6374A7E5E18}" destId="{A5637DC5-2A97-4228-A671-D8891D044F0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CEA499-6A6D-4E21-BEDD-0E4774FFCBD5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35437D66-197A-49CD-A39A-E864AE6AE8A1}">
      <dgm:prSet custT="1"/>
      <dgm:spPr/>
      <dgm:t>
        <a:bodyPr/>
        <a:lstStyle/>
        <a:p>
          <a:pPr algn="ctr"/>
          <a:r>
            <a:rPr lang="ru-RU" sz="2800" b="1" dirty="0">
              <a:latin typeface="+mn-lt"/>
              <a:cs typeface="Times New Roman" panose="02020603050405020304" pitchFamily="18" charset="0"/>
            </a:rPr>
            <a:t>Обеспечено функционирование  и развитие инфраструктуры электронного правительства, национальной системы управления данными, а также информационных систем, необходимых для их функционирования</a:t>
          </a:r>
          <a:endParaRPr lang="ru-RU" sz="2800" dirty="0">
            <a:latin typeface="+mn-lt"/>
            <a:cs typeface="Times New Roman" panose="02020603050405020304" pitchFamily="18" charset="0"/>
          </a:endParaRPr>
        </a:p>
      </dgm:t>
    </dgm:pt>
    <dgm:pt modelId="{0F89777A-CA83-48BA-9221-E3BAE2EAFC00}" type="parTrans" cxnId="{8956D79D-67C9-414C-9F55-F32524BD9E27}">
      <dgm:prSet/>
      <dgm:spPr/>
      <dgm:t>
        <a:bodyPr/>
        <a:lstStyle/>
        <a:p>
          <a:endParaRPr lang="ru-RU"/>
        </a:p>
      </dgm:t>
    </dgm:pt>
    <dgm:pt modelId="{5B04C3D4-2DA2-4B66-86AA-5A59C76F6D00}" type="sibTrans" cxnId="{8956D79D-67C9-414C-9F55-F32524BD9E27}">
      <dgm:prSet/>
      <dgm:spPr/>
      <dgm:t>
        <a:bodyPr/>
        <a:lstStyle/>
        <a:p>
          <a:endParaRPr lang="ru-RU"/>
        </a:p>
      </dgm:t>
    </dgm:pt>
    <dgm:pt modelId="{73FA2697-4B00-45A0-B04C-2B6E2D7C8CB0}" type="pres">
      <dgm:prSet presAssocID="{07CEA499-6A6D-4E21-BEDD-0E4774FFCBD5}" presName="linear" presStyleCnt="0">
        <dgm:presLayoutVars>
          <dgm:animLvl val="lvl"/>
          <dgm:resizeHandles val="exact"/>
        </dgm:presLayoutVars>
      </dgm:prSet>
      <dgm:spPr/>
    </dgm:pt>
    <dgm:pt modelId="{2B15B915-5C8A-47CA-9236-68D516A1704F}" type="pres">
      <dgm:prSet presAssocID="{35437D66-197A-49CD-A39A-E864AE6AE8A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561B608-4ED0-42A7-A6E3-E3A59AB0EB90}" type="presOf" srcId="{35437D66-197A-49CD-A39A-E864AE6AE8A1}" destId="{2B15B915-5C8A-47CA-9236-68D516A1704F}" srcOrd="0" destOrd="0" presId="urn:microsoft.com/office/officeart/2005/8/layout/vList2"/>
    <dgm:cxn modelId="{8956D79D-67C9-414C-9F55-F32524BD9E27}" srcId="{07CEA499-6A6D-4E21-BEDD-0E4774FFCBD5}" destId="{35437D66-197A-49CD-A39A-E864AE6AE8A1}" srcOrd="0" destOrd="0" parTransId="{0F89777A-CA83-48BA-9221-E3BAE2EAFC00}" sibTransId="{5B04C3D4-2DA2-4B66-86AA-5A59C76F6D00}"/>
    <dgm:cxn modelId="{5E4DA9EF-DE5F-42C1-8BB6-6A5DEB58BC7F}" type="presOf" srcId="{07CEA499-6A6D-4E21-BEDD-0E4774FFCBD5}" destId="{73FA2697-4B00-45A0-B04C-2B6E2D7C8CB0}" srcOrd="0" destOrd="0" presId="urn:microsoft.com/office/officeart/2005/8/layout/vList2"/>
    <dgm:cxn modelId="{50122440-66E3-4484-B1CB-6D579C46F003}" type="presParOf" srcId="{73FA2697-4B00-45A0-B04C-2B6E2D7C8CB0}" destId="{2B15B915-5C8A-47CA-9236-68D516A170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A96002-7A8B-4009-ADE2-33F8E9B4E4C1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90F8D29-042B-4379-8CB6-0BB8F2B4699C}">
      <dgm:prSet phldrT="[Текст]" custT="1"/>
      <dgm:spPr/>
      <dgm:t>
        <a:bodyPr/>
        <a:lstStyle/>
        <a:p>
          <a:r>
            <a:rPr lang="ru-RU" sz="2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Times New Roman" panose="02020603050405020304" pitchFamily="18" charset="0"/>
            </a:rPr>
            <a:t>Пользователям</a:t>
          </a:r>
          <a:endParaRPr lang="ru-RU" sz="2000" b="1" dirty="0">
            <a:latin typeface="+mn-lt"/>
            <a:cs typeface="Times New Roman" panose="02020603050405020304" pitchFamily="18" charset="0"/>
          </a:endParaRPr>
        </a:p>
      </dgm:t>
    </dgm:pt>
    <dgm:pt modelId="{82160C21-1836-4027-B3C5-4E715EDE290E}" type="parTrans" cxnId="{EDF51194-EE55-43FA-A119-1AEFB3DE351A}">
      <dgm:prSet/>
      <dgm:spPr/>
      <dgm:t>
        <a:bodyPr/>
        <a:lstStyle/>
        <a:p>
          <a:endParaRPr lang="ru-RU"/>
        </a:p>
      </dgm:t>
    </dgm:pt>
    <dgm:pt modelId="{21FC7147-B66B-4FE0-A1AF-CF1FD0110AC8}" type="sibTrans" cxnId="{EDF51194-EE55-43FA-A119-1AEFB3DE351A}">
      <dgm:prSet/>
      <dgm:spPr/>
      <dgm:t>
        <a:bodyPr/>
        <a:lstStyle/>
        <a:p>
          <a:endParaRPr lang="ru-RU"/>
        </a:p>
      </dgm:t>
    </dgm:pt>
    <dgm:pt modelId="{EF201AEC-6411-4DA8-BA6A-A290FAE4378A}">
      <dgm:prSet phldrT="[Текст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900" dirty="0">
              <a:latin typeface="+mn-lt"/>
              <a:cs typeface="Times New Roman" panose="02020603050405020304" pitchFamily="18" charset="0"/>
            </a:rPr>
            <a:t>получать всю необходимую информацию быстро и в полном объеме в единой среде ЕПГУ;</a:t>
          </a:r>
          <a:endParaRPr lang="ru-RU" sz="1900" dirty="0"/>
        </a:p>
      </dgm:t>
    </dgm:pt>
    <dgm:pt modelId="{090D8B4B-C5D8-4828-B538-344D2071559A}" type="parTrans" cxnId="{CB3B7A57-AE6F-4850-9D7D-EFAE44771F85}">
      <dgm:prSet/>
      <dgm:spPr/>
      <dgm:t>
        <a:bodyPr/>
        <a:lstStyle/>
        <a:p>
          <a:endParaRPr lang="ru-RU"/>
        </a:p>
      </dgm:t>
    </dgm:pt>
    <dgm:pt modelId="{3017D738-B7AD-4244-859E-F107A9FA3314}" type="sibTrans" cxnId="{CB3B7A57-AE6F-4850-9D7D-EFAE44771F85}">
      <dgm:prSet/>
      <dgm:spPr/>
      <dgm:t>
        <a:bodyPr/>
        <a:lstStyle/>
        <a:p>
          <a:endParaRPr lang="ru-RU"/>
        </a:p>
      </dgm:t>
    </dgm:pt>
    <dgm:pt modelId="{4EF7E9C4-5620-45C6-9B51-C0D5A612B400}">
      <dgm:prSet phldrT="[Текст]" custT="1"/>
      <dgm:spPr/>
      <dgm:t>
        <a:bodyPr/>
        <a:lstStyle/>
        <a:p>
          <a:pPr>
            <a:buNone/>
          </a:pPr>
          <a:r>
            <a:rPr lang="ru-RU" sz="2000" b="1" dirty="0">
              <a:latin typeface="+mn-lt"/>
              <a:cs typeface="Times New Roman" panose="02020603050405020304" pitchFamily="18" charset="0"/>
            </a:rPr>
            <a:t>Органам местного самоуправления и общеобразовательным организациям</a:t>
          </a:r>
          <a:endParaRPr lang="ru-RU" sz="2000" dirty="0">
            <a:latin typeface="+mn-lt"/>
            <a:cs typeface="Times New Roman" panose="02020603050405020304" pitchFamily="18" charset="0"/>
          </a:endParaRPr>
        </a:p>
      </dgm:t>
    </dgm:pt>
    <dgm:pt modelId="{DBECC818-5BBB-464C-893A-DD72337E387C}" type="parTrans" cxnId="{4020EAA0-46D7-452C-AA94-6E7689BB0FB3}">
      <dgm:prSet/>
      <dgm:spPr/>
      <dgm:t>
        <a:bodyPr/>
        <a:lstStyle/>
        <a:p>
          <a:endParaRPr lang="ru-RU"/>
        </a:p>
      </dgm:t>
    </dgm:pt>
    <dgm:pt modelId="{8EB24A3C-9177-455C-831E-BCB1AF03398B}" type="sibTrans" cxnId="{4020EAA0-46D7-452C-AA94-6E7689BB0FB3}">
      <dgm:prSet/>
      <dgm:spPr/>
      <dgm:t>
        <a:bodyPr/>
        <a:lstStyle/>
        <a:p>
          <a:endParaRPr lang="ru-RU"/>
        </a:p>
      </dgm:t>
    </dgm:pt>
    <dgm:pt modelId="{34DB24EC-B2C0-40AE-ACC9-B895C37B824B}">
      <dgm:prSet phldrT="[Текст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800" dirty="0">
              <a:latin typeface="+mn-lt"/>
              <a:cs typeface="Times New Roman" panose="02020603050405020304" pitchFamily="18" charset="0"/>
            </a:rPr>
            <a:t>просто, быстро и бесплатно размещать данные на официальных сайтах в защищенной инфраструктуре ЕПГУ;</a:t>
          </a:r>
        </a:p>
      </dgm:t>
    </dgm:pt>
    <dgm:pt modelId="{D99BDDC2-969F-43D9-8DD1-1869A1764FAB}" type="parTrans" cxnId="{9C6EEE7D-0705-458E-82DE-E75D723709FA}">
      <dgm:prSet/>
      <dgm:spPr/>
      <dgm:t>
        <a:bodyPr/>
        <a:lstStyle/>
        <a:p>
          <a:endParaRPr lang="ru-RU"/>
        </a:p>
      </dgm:t>
    </dgm:pt>
    <dgm:pt modelId="{79C0FED7-12A0-471C-A6A9-40E80B26D89C}" type="sibTrans" cxnId="{9C6EEE7D-0705-458E-82DE-E75D723709FA}">
      <dgm:prSet/>
      <dgm:spPr/>
      <dgm:t>
        <a:bodyPr/>
        <a:lstStyle/>
        <a:p>
          <a:endParaRPr lang="ru-RU"/>
        </a:p>
      </dgm:t>
    </dgm:pt>
    <dgm:pt modelId="{6E6E83B2-22C9-4AFC-B253-49DB33A87689}">
      <dgm:prSet custT="1"/>
      <dgm:spPr/>
      <dgm:t>
        <a:bodyPr/>
        <a:lstStyle/>
        <a:p>
          <a:r>
            <a:rPr lang="ru-RU" sz="1900" dirty="0">
              <a:latin typeface="+mn-lt"/>
              <a:cs typeface="Times New Roman" panose="02020603050405020304" pitchFamily="18" charset="0"/>
            </a:rPr>
            <a:t>подавать заявления, обращения, жалобы, в том числе и через официальные сайты;</a:t>
          </a:r>
        </a:p>
      </dgm:t>
    </dgm:pt>
    <dgm:pt modelId="{CBC0ECCD-7AB9-4FE8-80F5-E4363FCC8428}" type="parTrans" cxnId="{6D591885-25F3-483D-AFB2-D11DCEB9250C}">
      <dgm:prSet/>
      <dgm:spPr/>
      <dgm:t>
        <a:bodyPr/>
        <a:lstStyle/>
        <a:p>
          <a:endParaRPr lang="ru-RU"/>
        </a:p>
      </dgm:t>
    </dgm:pt>
    <dgm:pt modelId="{4231F8B3-F726-45A9-A04F-7AE2413E8B11}" type="sibTrans" cxnId="{6D591885-25F3-483D-AFB2-D11DCEB9250C}">
      <dgm:prSet/>
      <dgm:spPr/>
      <dgm:t>
        <a:bodyPr/>
        <a:lstStyle/>
        <a:p>
          <a:endParaRPr lang="ru-RU"/>
        </a:p>
      </dgm:t>
    </dgm:pt>
    <dgm:pt modelId="{134FB921-D394-4953-ADB6-CE2EE5665437}">
      <dgm:prSet custT="1"/>
      <dgm:spPr/>
      <dgm:t>
        <a:bodyPr/>
        <a:lstStyle/>
        <a:p>
          <a:r>
            <a:rPr lang="ru-RU" sz="1900" dirty="0">
              <a:latin typeface="+mn-lt"/>
              <a:cs typeface="Times New Roman" panose="02020603050405020304" pitchFamily="18" charset="0"/>
            </a:rPr>
            <a:t>рост удовлетворенности за счет единообразия пользовательского опыта</a:t>
          </a:r>
        </a:p>
      </dgm:t>
    </dgm:pt>
    <dgm:pt modelId="{3B2A905D-8C95-4EE2-9D86-2872F5D279FC}" type="parTrans" cxnId="{0ACE67CC-2081-4B26-B367-84C572864D94}">
      <dgm:prSet/>
      <dgm:spPr/>
      <dgm:t>
        <a:bodyPr/>
        <a:lstStyle/>
        <a:p>
          <a:endParaRPr lang="ru-RU"/>
        </a:p>
      </dgm:t>
    </dgm:pt>
    <dgm:pt modelId="{024CC36D-A91F-4BEA-AC77-90C020948010}" type="sibTrans" cxnId="{0ACE67CC-2081-4B26-B367-84C572864D94}">
      <dgm:prSet/>
      <dgm:spPr/>
      <dgm:t>
        <a:bodyPr/>
        <a:lstStyle/>
        <a:p>
          <a:endParaRPr lang="ru-RU"/>
        </a:p>
      </dgm:t>
    </dgm:pt>
    <dgm:pt modelId="{0A8FCB55-C3CE-4EA1-ADA7-DF0407320101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800" dirty="0">
              <a:latin typeface="+mn-lt"/>
              <a:cs typeface="Times New Roman" panose="02020603050405020304" pitchFamily="18" charset="0"/>
            </a:rPr>
            <a:t>повысить качество информации и предоставляемых сервисов;</a:t>
          </a:r>
          <a:endParaRPr lang="en-US" sz="1800" dirty="0">
            <a:latin typeface="+mn-lt"/>
            <a:cs typeface="Times New Roman" panose="02020603050405020304" pitchFamily="18" charset="0"/>
          </a:endParaRPr>
        </a:p>
      </dgm:t>
    </dgm:pt>
    <dgm:pt modelId="{9CBF2DCA-ACA7-4583-8BF4-CDCC8C9685AB}" type="parTrans" cxnId="{54D2872C-1BE2-4F0A-88EA-DCA21B540F18}">
      <dgm:prSet/>
      <dgm:spPr/>
      <dgm:t>
        <a:bodyPr/>
        <a:lstStyle/>
        <a:p>
          <a:endParaRPr lang="ru-RU"/>
        </a:p>
      </dgm:t>
    </dgm:pt>
    <dgm:pt modelId="{2E4C3191-B4F7-4A00-AD97-F7A1E58717E9}" type="sibTrans" cxnId="{54D2872C-1BE2-4F0A-88EA-DCA21B540F18}">
      <dgm:prSet/>
      <dgm:spPr/>
      <dgm:t>
        <a:bodyPr/>
        <a:lstStyle/>
        <a:p>
          <a:endParaRPr lang="ru-RU"/>
        </a:p>
      </dgm:t>
    </dgm:pt>
    <dgm:pt modelId="{3A5E5702-F717-4F6D-80B4-1D2225BC1C73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800" dirty="0">
              <a:latin typeface="+mn-lt"/>
              <a:cs typeface="Times New Roman" panose="02020603050405020304" pitchFamily="18" charset="0"/>
            </a:rPr>
            <a:t>минимизировать затраты на разработку и поддержку собственных решений за счет применения единых визуальных инструментов без необходимости их разработки</a:t>
          </a:r>
          <a:endParaRPr lang="en-US" sz="1800" dirty="0">
            <a:latin typeface="+mn-lt"/>
            <a:cs typeface="Times New Roman" panose="02020603050405020304" pitchFamily="18" charset="0"/>
          </a:endParaRPr>
        </a:p>
      </dgm:t>
    </dgm:pt>
    <dgm:pt modelId="{4A3ABEA6-8C67-4CBF-859E-E918A1908755}" type="parTrans" cxnId="{FB21FFBD-B710-4E9B-9E0D-6D6164C31CFD}">
      <dgm:prSet/>
      <dgm:spPr/>
      <dgm:t>
        <a:bodyPr/>
        <a:lstStyle/>
        <a:p>
          <a:endParaRPr lang="ru-RU"/>
        </a:p>
      </dgm:t>
    </dgm:pt>
    <dgm:pt modelId="{2B0B9105-3585-4911-AD27-EB54DEBA2577}" type="sibTrans" cxnId="{FB21FFBD-B710-4E9B-9E0D-6D6164C31CFD}">
      <dgm:prSet/>
      <dgm:spPr/>
      <dgm:t>
        <a:bodyPr/>
        <a:lstStyle/>
        <a:p>
          <a:endParaRPr lang="ru-RU"/>
        </a:p>
      </dgm:t>
    </dgm:pt>
    <dgm:pt modelId="{1EF50B2B-4FB7-4E2B-99B1-CA9D4697771D}" type="pres">
      <dgm:prSet presAssocID="{59A96002-7A8B-4009-ADE2-33F8E9B4E4C1}" presName="Name0" presStyleCnt="0">
        <dgm:presLayoutVars>
          <dgm:dir/>
          <dgm:animLvl val="lvl"/>
          <dgm:resizeHandles val="exact"/>
        </dgm:presLayoutVars>
      </dgm:prSet>
      <dgm:spPr/>
    </dgm:pt>
    <dgm:pt modelId="{CB9785E1-871C-4198-92A2-99640E543F54}" type="pres">
      <dgm:prSet presAssocID="{A90F8D29-042B-4379-8CB6-0BB8F2B4699C}" presName="composite" presStyleCnt="0"/>
      <dgm:spPr/>
    </dgm:pt>
    <dgm:pt modelId="{07D2CB1F-25F3-46FE-A781-4BCEB4913DB7}" type="pres">
      <dgm:prSet presAssocID="{A90F8D29-042B-4379-8CB6-0BB8F2B4699C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D2558227-CE16-4920-AEAB-0CE301881EBA}" type="pres">
      <dgm:prSet presAssocID="{A90F8D29-042B-4379-8CB6-0BB8F2B4699C}" presName="desTx" presStyleLbl="alignAccFollowNode1" presStyleIdx="0" presStyleCnt="2">
        <dgm:presLayoutVars>
          <dgm:bulletEnabled val="1"/>
        </dgm:presLayoutVars>
      </dgm:prSet>
      <dgm:spPr/>
    </dgm:pt>
    <dgm:pt modelId="{05949342-64F2-45F1-AB25-CDB7D6F27193}" type="pres">
      <dgm:prSet presAssocID="{21FC7147-B66B-4FE0-A1AF-CF1FD0110AC8}" presName="space" presStyleCnt="0"/>
      <dgm:spPr/>
    </dgm:pt>
    <dgm:pt modelId="{F56DF60A-5696-4510-866D-8BECB3CA5ED8}" type="pres">
      <dgm:prSet presAssocID="{4EF7E9C4-5620-45C6-9B51-C0D5A612B400}" presName="composite" presStyleCnt="0"/>
      <dgm:spPr/>
    </dgm:pt>
    <dgm:pt modelId="{AC0A4967-E6AE-49DB-B348-6C5DFE251C66}" type="pres">
      <dgm:prSet presAssocID="{4EF7E9C4-5620-45C6-9B51-C0D5A612B400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A9FF755B-E683-4A48-9AE3-624749AC1A53}" type="pres">
      <dgm:prSet presAssocID="{4EF7E9C4-5620-45C6-9B51-C0D5A612B400}" presName="desTx" presStyleLbl="alignAccFollowNode1" presStyleIdx="1" presStyleCnt="2" custLinFactNeighborX="1015">
        <dgm:presLayoutVars>
          <dgm:bulletEnabled val="1"/>
        </dgm:presLayoutVars>
      </dgm:prSet>
      <dgm:spPr/>
    </dgm:pt>
  </dgm:ptLst>
  <dgm:cxnLst>
    <dgm:cxn modelId="{687F4B09-B06C-41A4-A0BF-A560C7A1CE00}" type="presOf" srcId="{3A5E5702-F717-4F6D-80B4-1D2225BC1C73}" destId="{A9FF755B-E683-4A48-9AE3-624749AC1A53}" srcOrd="0" destOrd="2" presId="urn:microsoft.com/office/officeart/2005/8/layout/hList1"/>
    <dgm:cxn modelId="{89F88309-0B28-4266-A2B9-90ECCB3C701A}" type="presOf" srcId="{A90F8D29-042B-4379-8CB6-0BB8F2B4699C}" destId="{07D2CB1F-25F3-46FE-A781-4BCEB4913DB7}" srcOrd="0" destOrd="0" presId="urn:microsoft.com/office/officeart/2005/8/layout/hList1"/>
    <dgm:cxn modelId="{DC6ECF14-A3B2-4B02-BD38-62B5510FE41D}" type="presOf" srcId="{6E6E83B2-22C9-4AFC-B253-49DB33A87689}" destId="{D2558227-CE16-4920-AEAB-0CE301881EBA}" srcOrd="0" destOrd="1" presId="urn:microsoft.com/office/officeart/2005/8/layout/hList1"/>
    <dgm:cxn modelId="{54D2872C-1BE2-4F0A-88EA-DCA21B540F18}" srcId="{4EF7E9C4-5620-45C6-9B51-C0D5A612B400}" destId="{0A8FCB55-C3CE-4EA1-ADA7-DF0407320101}" srcOrd="1" destOrd="0" parTransId="{9CBF2DCA-ACA7-4583-8BF4-CDCC8C9685AB}" sibTransId="{2E4C3191-B4F7-4A00-AD97-F7A1E58717E9}"/>
    <dgm:cxn modelId="{25A82E5D-1AA5-4BB7-82CE-381CF36B9AD1}" type="presOf" srcId="{4EF7E9C4-5620-45C6-9B51-C0D5A612B400}" destId="{AC0A4967-E6AE-49DB-B348-6C5DFE251C66}" srcOrd="0" destOrd="0" presId="urn:microsoft.com/office/officeart/2005/8/layout/hList1"/>
    <dgm:cxn modelId="{C23A225F-3019-43B1-A6CC-DB440DDC168B}" type="presOf" srcId="{34DB24EC-B2C0-40AE-ACC9-B895C37B824B}" destId="{A9FF755B-E683-4A48-9AE3-624749AC1A53}" srcOrd="0" destOrd="0" presId="urn:microsoft.com/office/officeart/2005/8/layout/hList1"/>
    <dgm:cxn modelId="{CB3B7A57-AE6F-4850-9D7D-EFAE44771F85}" srcId="{A90F8D29-042B-4379-8CB6-0BB8F2B4699C}" destId="{EF201AEC-6411-4DA8-BA6A-A290FAE4378A}" srcOrd="0" destOrd="0" parTransId="{090D8B4B-C5D8-4828-B538-344D2071559A}" sibTransId="{3017D738-B7AD-4244-859E-F107A9FA3314}"/>
    <dgm:cxn modelId="{9C6EEE7D-0705-458E-82DE-E75D723709FA}" srcId="{4EF7E9C4-5620-45C6-9B51-C0D5A612B400}" destId="{34DB24EC-B2C0-40AE-ACC9-B895C37B824B}" srcOrd="0" destOrd="0" parTransId="{D99BDDC2-969F-43D9-8DD1-1869A1764FAB}" sibTransId="{79C0FED7-12A0-471C-A6A9-40E80B26D89C}"/>
    <dgm:cxn modelId="{8F1CA184-DED4-41BD-98E7-9AFB062AC0DD}" type="presOf" srcId="{134FB921-D394-4953-ADB6-CE2EE5665437}" destId="{D2558227-CE16-4920-AEAB-0CE301881EBA}" srcOrd="0" destOrd="2" presId="urn:microsoft.com/office/officeart/2005/8/layout/hList1"/>
    <dgm:cxn modelId="{6D591885-25F3-483D-AFB2-D11DCEB9250C}" srcId="{A90F8D29-042B-4379-8CB6-0BB8F2B4699C}" destId="{6E6E83B2-22C9-4AFC-B253-49DB33A87689}" srcOrd="1" destOrd="0" parTransId="{CBC0ECCD-7AB9-4FE8-80F5-E4363FCC8428}" sibTransId="{4231F8B3-F726-45A9-A04F-7AE2413E8B11}"/>
    <dgm:cxn modelId="{EDF51194-EE55-43FA-A119-1AEFB3DE351A}" srcId="{59A96002-7A8B-4009-ADE2-33F8E9B4E4C1}" destId="{A90F8D29-042B-4379-8CB6-0BB8F2B4699C}" srcOrd="0" destOrd="0" parTransId="{82160C21-1836-4027-B3C5-4E715EDE290E}" sibTransId="{21FC7147-B66B-4FE0-A1AF-CF1FD0110AC8}"/>
    <dgm:cxn modelId="{4020EAA0-46D7-452C-AA94-6E7689BB0FB3}" srcId="{59A96002-7A8B-4009-ADE2-33F8E9B4E4C1}" destId="{4EF7E9C4-5620-45C6-9B51-C0D5A612B400}" srcOrd="1" destOrd="0" parTransId="{DBECC818-5BBB-464C-893A-DD72337E387C}" sibTransId="{8EB24A3C-9177-455C-831E-BCB1AF03398B}"/>
    <dgm:cxn modelId="{A438F0B9-54E7-4F8F-9BC7-9F4E1311B369}" type="presOf" srcId="{0A8FCB55-C3CE-4EA1-ADA7-DF0407320101}" destId="{A9FF755B-E683-4A48-9AE3-624749AC1A53}" srcOrd="0" destOrd="1" presId="urn:microsoft.com/office/officeart/2005/8/layout/hList1"/>
    <dgm:cxn modelId="{EAADF1B9-A82C-40EF-B769-0B94DB058B85}" type="presOf" srcId="{EF201AEC-6411-4DA8-BA6A-A290FAE4378A}" destId="{D2558227-CE16-4920-AEAB-0CE301881EBA}" srcOrd="0" destOrd="0" presId="urn:microsoft.com/office/officeart/2005/8/layout/hList1"/>
    <dgm:cxn modelId="{FB21FFBD-B710-4E9B-9E0D-6D6164C31CFD}" srcId="{4EF7E9C4-5620-45C6-9B51-C0D5A612B400}" destId="{3A5E5702-F717-4F6D-80B4-1D2225BC1C73}" srcOrd="2" destOrd="0" parTransId="{4A3ABEA6-8C67-4CBF-859E-E918A1908755}" sibTransId="{2B0B9105-3585-4911-AD27-EB54DEBA2577}"/>
    <dgm:cxn modelId="{0ACE67CC-2081-4B26-B367-84C572864D94}" srcId="{A90F8D29-042B-4379-8CB6-0BB8F2B4699C}" destId="{134FB921-D394-4953-ADB6-CE2EE5665437}" srcOrd="2" destOrd="0" parTransId="{3B2A905D-8C95-4EE2-9D86-2872F5D279FC}" sibTransId="{024CC36D-A91F-4BEA-AC77-90C020948010}"/>
    <dgm:cxn modelId="{7CB059F5-A46F-4E67-90C9-0C5129680C6C}" type="presOf" srcId="{59A96002-7A8B-4009-ADE2-33F8E9B4E4C1}" destId="{1EF50B2B-4FB7-4E2B-99B1-CA9D4697771D}" srcOrd="0" destOrd="0" presId="urn:microsoft.com/office/officeart/2005/8/layout/hList1"/>
    <dgm:cxn modelId="{33DCF225-2A52-4453-8E89-4E4E126031C4}" type="presParOf" srcId="{1EF50B2B-4FB7-4E2B-99B1-CA9D4697771D}" destId="{CB9785E1-871C-4198-92A2-99640E543F54}" srcOrd="0" destOrd="0" presId="urn:microsoft.com/office/officeart/2005/8/layout/hList1"/>
    <dgm:cxn modelId="{E55150A7-77E6-4EF9-AEB5-BBE37682B149}" type="presParOf" srcId="{CB9785E1-871C-4198-92A2-99640E543F54}" destId="{07D2CB1F-25F3-46FE-A781-4BCEB4913DB7}" srcOrd="0" destOrd="0" presId="urn:microsoft.com/office/officeart/2005/8/layout/hList1"/>
    <dgm:cxn modelId="{63A0651E-6774-406F-81B6-12A976279B34}" type="presParOf" srcId="{CB9785E1-871C-4198-92A2-99640E543F54}" destId="{D2558227-CE16-4920-AEAB-0CE301881EBA}" srcOrd="1" destOrd="0" presId="urn:microsoft.com/office/officeart/2005/8/layout/hList1"/>
    <dgm:cxn modelId="{537E96E7-242E-4963-9CE3-CDD73BD41E32}" type="presParOf" srcId="{1EF50B2B-4FB7-4E2B-99B1-CA9D4697771D}" destId="{05949342-64F2-45F1-AB25-CDB7D6F27193}" srcOrd="1" destOrd="0" presId="urn:microsoft.com/office/officeart/2005/8/layout/hList1"/>
    <dgm:cxn modelId="{78D5EEE7-112C-4D3D-9C47-93CA9612A2D8}" type="presParOf" srcId="{1EF50B2B-4FB7-4E2B-99B1-CA9D4697771D}" destId="{F56DF60A-5696-4510-866D-8BECB3CA5ED8}" srcOrd="2" destOrd="0" presId="urn:microsoft.com/office/officeart/2005/8/layout/hList1"/>
    <dgm:cxn modelId="{7737B01A-7DE0-48EE-B148-6216520AFB2B}" type="presParOf" srcId="{F56DF60A-5696-4510-866D-8BECB3CA5ED8}" destId="{AC0A4967-E6AE-49DB-B348-6C5DFE251C66}" srcOrd="0" destOrd="0" presId="urn:microsoft.com/office/officeart/2005/8/layout/hList1"/>
    <dgm:cxn modelId="{4EE5D735-D312-4D22-932B-E588CFEF0092}" type="presParOf" srcId="{F56DF60A-5696-4510-866D-8BECB3CA5ED8}" destId="{A9FF755B-E683-4A48-9AE3-624749AC1A5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B48B9E-4717-452D-8BF1-D661C52162F7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B1AA42D-F997-478F-8460-006A394246CA}">
      <dgm:prSet custT="1"/>
      <dgm:spPr/>
      <dgm:t>
        <a:bodyPr/>
        <a:lstStyle/>
        <a:p>
          <a:r>
            <a:rPr lang="ru-RU" sz="1600" b="0" dirty="0">
              <a:latin typeface="+mn-lt"/>
              <a:cs typeface="Times New Roman" panose="02020603050405020304" pitchFamily="18" charset="0"/>
            </a:rPr>
            <a:t>Разработать механизмы  массового развертывания официальных сайтов школ и ОМСУ  в сети Интернет на базе ЕПГУ</a:t>
          </a:r>
          <a:endParaRPr lang="ru-RU" sz="1600" dirty="0">
            <a:latin typeface="+mn-lt"/>
            <a:cs typeface="Times New Roman" panose="02020603050405020304" pitchFamily="18" charset="0"/>
          </a:endParaRPr>
        </a:p>
      </dgm:t>
    </dgm:pt>
    <dgm:pt modelId="{A2A13D68-1F32-44E6-B689-C40F365AE6F3}" type="parTrans" cxnId="{730A06C7-DD8C-4ED2-A13F-6929AA5190AF}">
      <dgm:prSet/>
      <dgm:spPr/>
      <dgm:t>
        <a:bodyPr/>
        <a:lstStyle/>
        <a:p>
          <a:endParaRPr lang="ru-RU"/>
        </a:p>
      </dgm:t>
    </dgm:pt>
    <dgm:pt modelId="{3BD2A4BE-1B6B-413B-8804-A1CF9C1DB0A8}" type="sibTrans" cxnId="{730A06C7-DD8C-4ED2-A13F-6929AA5190AF}">
      <dgm:prSet/>
      <dgm:spPr/>
      <dgm:t>
        <a:bodyPr/>
        <a:lstStyle/>
        <a:p>
          <a:endParaRPr lang="ru-RU"/>
        </a:p>
      </dgm:t>
    </dgm:pt>
    <dgm:pt modelId="{D6BAA430-161D-4C0C-9206-E8F0E7586902}">
      <dgm:prSet custT="1"/>
      <dgm:spPr/>
      <dgm:t>
        <a:bodyPr/>
        <a:lstStyle/>
        <a:p>
          <a:r>
            <a:rPr lang="ru-RU" sz="1600" b="0" dirty="0">
              <a:latin typeface="+mn-lt"/>
              <a:cs typeface="Times New Roman" panose="02020603050405020304" pitchFamily="18" charset="0"/>
            </a:rPr>
            <a:t>Обеспечить возможность для школ и ОМСУ самостоятельного оформления официальных сайтов с использованием визуально-графического интерфейса конструктора сайтов</a:t>
          </a:r>
          <a:endParaRPr lang="ru-RU" sz="1600" dirty="0">
            <a:latin typeface="+mn-lt"/>
            <a:cs typeface="Times New Roman" panose="02020603050405020304" pitchFamily="18" charset="0"/>
          </a:endParaRPr>
        </a:p>
      </dgm:t>
    </dgm:pt>
    <dgm:pt modelId="{6B50CB63-1E99-42EF-8766-869B05651450}" type="parTrans" cxnId="{2E646429-8DC1-49DD-AF0F-6EF587330C92}">
      <dgm:prSet/>
      <dgm:spPr/>
      <dgm:t>
        <a:bodyPr/>
        <a:lstStyle/>
        <a:p>
          <a:endParaRPr lang="ru-RU"/>
        </a:p>
      </dgm:t>
    </dgm:pt>
    <dgm:pt modelId="{1DE0BE4F-7A5A-4440-BA72-D7524C4B2532}" type="sibTrans" cxnId="{2E646429-8DC1-49DD-AF0F-6EF587330C92}">
      <dgm:prSet/>
      <dgm:spPr/>
      <dgm:t>
        <a:bodyPr/>
        <a:lstStyle/>
        <a:p>
          <a:endParaRPr lang="ru-RU"/>
        </a:p>
      </dgm:t>
    </dgm:pt>
    <dgm:pt modelId="{8464D67A-C51E-40C6-A19C-B2B196F2D4DB}">
      <dgm:prSet custT="1"/>
      <dgm:spPr/>
      <dgm:t>
        <a:bodyPr/>
        <a:lstStyle/>
        <a:p>
          <a:r>
            <a:rPr lang="ru-RU" sz="1600" b="0" dirty="0">
              <a:latin typeface="+mn-lt"/>
              <a:cs typeface="Times New Roman" panose="02020603050405020304" pitchFamily="18" charset="0"/>
            </a:rPr>
            <a:t>Обеспечить поддержку импорта данных с существующих Интернет-ресурсов школ и ОМСУ путем создания упрощенных инструментов  ручного ввода данных и механизмов импорта</a:t>
          </a:r>
          <a:endParaRPr lang="ru-RU" sz="1600" dirty="0">
            <a:latin typeface="+mn-lt"/>
            <a:cs typeface="Times New Roman" panose="02020603050405020304" pitchFamily="18" charset="0"/>
          </a:endParaRPr>
        </a:p>
      </dgm:t>
    </dgm:pt>
    <dgm:pt modelId="{0DBFA9E4-6662-413E-A192-D38B834BB03E}" type="parTrans" cxnId="{46112149-EA0D-4A1B-AF7B-FEC78CD3C78D}">
      <dgm:prSet/>
      <dgm:spPr/>
      <dgm:t>
        <a:bodyPr/>
        <a:lstStyle/>
        <a:p>
          <a:endParaRPr lang="ru-RU"/>
        </a:p>
      </dgm:t>
    </dgm:pt>
    <dgm:pt modelId="{8EDE1A74-849B-49C1-9460-3950AC70B422}" type="sibTrans" cxnId="{46112149-EA0D-4A1B-AF7B-FEC78CD3C78D}">
      <dgm:prSet/>
      <dgm:spPr/>
      <dgm:t>
        <a:bodyPr/>
        <a:lstStyle/>
        <a:p>
          <a:endParaRPr lang="ru-RU"/>
        </a:p>
      </dgm:t>
    </dgm:pt>
    <dgm:pt modelId="{1D9ADF11-00BB-4742-9D1F-F3A7302B67D5}">
      <dgm:prSet custT="1"/>
      <dgm:spPr/>
      <dgm:t>
        <a:bodyPr/>
        <a:lstStyle/>
        <a:p>
          <a:r>
            <a:rPr lang="ru-RU" sz="1600" dirty="0">
              <a:latin typeface="+mn-lt"/>
              <a:cs typeface="Times New Roman" panose="02020603050405020304" pitchFamily="18" charset="0"/>
            </a:rPr>
            <a:t>Внедрить </a:t>
          </a:r>
        </a:p>
        <a:p>
          <a:r>
            <a:rPr lang="ru-RU" sz="1600" dirty="0">
              <a:latin typeface="+mn-lt"/>
              <a:cs typeface="Times New Roman" panose="02020603050405020304" pitchFamily="18" charset="0"/>
            </a:rPr>
            <a:t>не менее 8,5 тыс. официальных сайтов школ и ОМСУ </a:t>
          </a:r>
        </a:p>
        <a:p>
          <a:r>
            <a:rPr lang="ru-RU" sz="1600" dirty="0">
              <a:latin typeface="+mn-lt"/>
              <a:cs typeface="Times New Roman" panose="02020603050405020304" pitchFamily="18" charset="0"/>
            </a:rPr>
            <a:t>в 8 регионах.</a:t>
          </a:r>
        </a:p>
      </dgm:t>
    </dgm:pt>
    <dgm:pt modelId="{4C776F39-F1C8-416A-81F6-1B7465E47E4C}" type="parTrans" cxnId="{5AAC9A76-ADAD-43F1-9913-A7575BAAD1C1}">
      <dgm:prSet/>
      <dgm:spPr/>
      <dgm:t>
        <a:bodyPr/>
        <a:lstStyle/>
        <a:p>
          <a:endParaRPr lang="ru-RU"/>
        </a:p>
      </dgm:t>
    </dgm:pt>
    <dgm:pt modelId="{3724518E-92A6-48F4-9D4D-39342E8D9F8D}" type="sibTrans" cxnId="{5AAC9A76-ADAD-43F1-9913-A7575BAAD1C1}">
      <dgm:prSet/>
      <dgm:spPr/>
      <dgm:t>
        <a:bodyPr/>
        <a:lstStyle/>
        <a:p>
          <a:endParaRPr lang="ru-RU"/>
        </a:p>
      </dgm:t>
    </dgm:pt>
    <dgm:pt modelId="{011054A9-F15B-4FC3-86E6-62DA0617EC61}" type="pres">
      <dgm:prSet presAssocID="{6DB48B9E-4717-452D-8BF1-D661C52162F7}" presName="CompostProcess" presStyleCnt="0">
        <dgm:presLayoutVars>
          <dgm:dir/>
          <dgm:resizeHandles val="exact"/>
        </dgm:presLayoutVars>
      </dgm:prSet>
      <dgm:spPr/>
    </dgm:pt>
    <dgm:pt modelId="{EECE45F7-7575-44B0-BFA7-DF5B35C068E4}" type="pres">
      <dgm:prSet presAssocID="{6DB48B9E-4717-452D-8BF1-D661C52162F7}" presName="arrow" presStyleLbl="bgShp" presStyleIdx="0" presStyleCnt="1"/>
      <dgm:spPr/>
    </dgm:pt>
    <dgm:pt modelId="{E22A91FB-83DD-42C6-B872-2899FC113CD7}" type="pres">
      <dgm:prSet presAssocID="{6DB48B9E-4717-452D-8BF1-D661C52162F7}" presName="linearProcess" presStyleCnt="0"/>
      <dgm:spPr/>
    </dgm:pt>
    <dgm:pt modelId="{43AFD30A-49B9-4792-8655-05DE8227C36C}" type="pres">
      <dgm:prSet presAssocID="{4B1AA42D-F997-478F-8460-006A394246CA}" presName="textNode" presStyleLbl="node1" presStyleIdx="0" presStyleCnt="4" custScaleY="173139" custLinFactNeighborY="-326">
        <dgm:presLayoutVars>
          <dgm:bulletEnabled val="1"/>
        </dgm:presLayoutVars>
      </dgm:prSet>
      <dgm:spPr/>
    </dgm:pt>
    <dgm:pt modelId="{6D544924-D5D2-4C48-A195-44CA0C0C4D98}" type="pres">
      <dgm:prSet presAssocID="{3BD2A4BE-1B6B-413B-8804-A1CF9C1DB0A8}" presName="sibTrans" presStyleCnt="0"/>
      <dgm:spPr/>
    </dgm:pt>
    <dgm:pt modelId="{AE1369E2-8FC7-4193-896E-0D4A5C9C2D7C}" type="pres">
      <dgm:prSet presAssocID="{D6BAA430-161D-4C0C-9206-E8F0E7586902}" presName="textNode" presStyleLbl="node1" presStyleIdx="1" presStyleCnt="4" custScaleY="173139" custLinFactNeighborX="0" custLinFactNeighborY="-326">
        <dgm:presLayoutVars>
          <dgm:bulletEnabled val="1"/>
        </dgm:presLayoutVars>
      </dgm:prSet>
      <dgm:spPr/>
    </dgm:pt>
    <dgm:pt modelId="{41A60785-77C9-4990-89A8-1A7F963532BD}" type="pres">
      <dgm:prSet presAssocID="{1DE0BE4F-7A5A-4440-BA72-D7524C4B2532}" presName="sibTrans" presStyleCnt="0"/>
      <dgm:spPr/>
    </dgm:pt>
    <dgm:pt modelId="{3138EE4F-5565-4DC9-B8A2-CC62FA0D73D0}" type="pres">
      <dgm:prSet presAssocID="{8464D67A-C51E-40C6-A19C-B2B196F2D4DB}" presName="textNode" presStyleLbl="node1" presStyleIdx="2" presStyleCnt="4" custScaleY="173139">
        <dgm:presLayoutVars>
          <dgm:bulletEnabled val="1"/>
        </dgm:presLayoutVars>
      </dgm:prSet>
      <dgm:spPr/>
    </dgm:pt>
    <dgm:pt modelId="{A45A9026-7085-4C79-B96B-A3BD23AA958D}" type="pres">
      <dgm:prSet presAssocID="{8EDE1A74-849B-49C1-9460-3950AC70B422}" presName="sibTrans" presStyleCnt="0"/>
      <dgm:spPr/>
    </dgm:pt>
    <dgm:pt modelId="{703231CA-A2B2-4F44-B5FB-6E8521B913F3}" type="pres">
      <dgm:prSet presAssocID="{1D9ADF11-00BB-4742-9D1F-F3A7302B67D5}" presName="textNode" presStyleLbl="node1" presStyleIdx="3" presStyleCnt="4" custScaleY="173139">
        <dgm:presLayoutVars>
          <dgm:bulletEnabled val="1"/>
        </dgm:presLayoutVars>
      </dgm:prSet>
      <dgm:spPr/>
    </dgm:pt>
  </dgm:ptLst>
  <dgm:cxnLst>
    <dgm:cxn modelId="{2E646429-8DC1-49DD-AF0F-6EF587330C92}" srcId="{6DB48B9E-4717-452D-8BF1-D661C52162F7}" destId="{D6BAA430-161D-4C0C-9206-E8F0E7586902}" srcOrd="1" destOrd="0" parTransId="{6B50CB63-1E99-42EF-8766-869B05651450}" sibTransId="{1DE0BE4F-7A5A-4440-BA72-D7524C4B2532}"/>
    <dgm:cxn modelId="{F7064432-A22D-4652-8E01-154E64DB73D9}" type="presOf" srcId="{1D9ADF11-00BB-4742-9D1F-F3A7302B67D5}" destId="{703231CA-A2B2-4F44-B5FB-6E8521B913F3}" srcOrd="0" destOrd="0" presId="urn:microsoft.com/office/officeart/2005/8/layout/hProcess9"/>
    <dgm:cxn modelId="{5CCDDB3A-E111-4B07-A9F1-DC464A494DE3}" type="presOf" srcId="{D6BAA430-161D-4C0C-9206-E8F0E7586902}" destId="{AE1369E2-8FC7-4193-896E-0D4A5C9C2D7C}" srcOrd="0" destOrd="0" presId="urn:microsoft.com/office/officeart/2005/8/layout/hProcess9"/>
    <dgm:cxn modelId="{60585B47-15BC-4720-BC30-363748CA24DD}" type="presOf" srcId="{4B1AA42D-F997-478F-8460-006A394246CA}" destId="{43AFD30A-49B9-4792-8655-05DE8227C36C}" srcOrd="0" destOrd="0" presId="urn:microsoft.com/office/officeart/2005/8/layout/hProcess9"/>
    <dgm:cxn modelId="{46112149-EA0D-4A1B-AF7B-FEC78CD3C78D}" srcId="{6DB48B9E-4717-452D-8BF1-D661C52162F7}" destId="{8464D67A-C51E-40C6-A19C-B2B196F2D4DB}" srcOrd="2" destOrd="0" parTransId="{0DBFA9E4-6662-413E-A192-D38B834BB03E}" sibTransId="{8EDE1A74-849B-49C1-9460-3950AC70B422}"/>
    <dgm:cxn modelId="{0D84926A-B48D-4FC1-92CA-A5843E3BEA58}" type="presOf" srcId="{8464D67A-C51E-40C6-A19C-B2B196F2D4DB}" destId="{3138EE4F-5565-4DC9-B8A2-CC62FA0D73D0}" srcOrd="0" destOrd="0" presId="urn:microsoft.com/office/officeart/2005/8/layout/hProcess9"/>
    <dgm:cxn modelId="{5AAC9A76-ADAD-43F1-9913-A7575BAAD1C1}" srcId="{6DB48B9E-4717-452D-8BF1-D661C52162F7}" destId="{1D9ADF11-00BB-4742-9D1F-F3A7302B67D5}" srcOrd="3" destOrd="0" parTransId="{4C776F39-F1C8-416A-81F6-1B7465E47E4C}" sibTransId="{3724518E-92A6-48F4-9D4D-39342E8D9F8D}"/>
    <dgm:cxn modelId="{ACB2D389-5E5F-483F-8A6A-28811A23276D}" type="presOf" srcId="{6DB48B9E-4717-452D-8BF1-D661C52162F7}" destId="{011054A9-F15B-4FC3-86E6-62DA0617EC61}" srcOrd="0" destOrd="0" presId="urn:microsoft.com/office/officeart/2005/8/layout/hProcess9"/>
    <dgm:cxn modelId="{730A06C7-DD8C-4ED2-A13F-6929AA5190AF}" srcId="{6DB48B9E-4717-452D-8BF1-D661C52162F7}" destId="{4B1AA42D-F997-478F-8460-006A394246CA}" srcOrd="0" destOrd="0" parTransId="{A2A13D68-1F32-44E6-B689-C40F365AE6F3}" sibTransId="{3BD2A4BE-1B6B-413B-8804-A1CF9C1DB0A8}"/>
    <dgm:cxn modelId="{6E795CFB-2C38-4227-BE69-B72E655CCA4E}" type="presParOf" srcId="{011054A9-F15B-4FC3-86E6-62DA0617EC61}" destId="{EECE45F7-7575-44B0-BFA7-DF5B35C068E4}" srcOrd="0" destOrd="0" presId="urn:microsoft.com/office/officeart/2005/8/layout/hProcess9"/>
    <dgm:cxn modelId="{38627F0B-D14D-492C-B75A-9AFFBD07F8A8}" type="presParOf" srcId="{011054A9-F15B-4FC3-86E6-62DA0617EC61}" destId="{E22A91FB-83DD-42C6-B872-2899FC113CD7}" srcOrd="1" destOrd="0" presId="urn:microsoft.com/office/officeart/2005/8/layout/hProcess9"/>
    <dgm:cxn modelId="{8271C95E-AFAC-45B9-A5CF-52E097E6BE3C}" type="presParOf" srcId="{E22A91FB-83DD-42C6-B872-2899FC113CD7}" destId="{43AFD30A-49B9-4792-8655-05DE8227C36C}" srcOrd="0" destOrd="0" presId="urn:microsoft.com/office/officeart/2005/8/layout/hProcess9"/>
    <dgm:cxn modelId="{F89CFED0-1D9B-4F55-BB9A-42C7529E7088}" type="presParOf" srcId="{E22A91FB-83DD-42C6-B872-2899FC113CD7}" destId="{6D544924-D5D2-4C48-A195-44CA0C0C4D98}" srcOrd="1" destOrd="0" presId="urn:microsoft.com/office/officeart/2005/8/layout/hProcess9"/>
    <dgm:cxn modelId="{81D54077-60B6-4F5F-80D6-F2BC47906058}" type="presParOf" srcId="{E22A91FB-83DD-42C6-B872-2899FC113CD7}" destId="{AE1369E2-8FC7-4193-896E-0D4A5C9C2D7C}" srcOrd="2" destOrd="0" presId="urn:microsoft.com/office/officeart/2005/8/layout/hProcess9"/>
    <dgm:cxn modelId="{E6C0F475-5393-4914-AC1C-649ED553CF9D}" type="presParOf" srcId="{E22A91FB-83DD-42C6-B872-2899FC113CD7}" destId="{41A60785-77C9-4990-89A8-1A7F963532BD}" srcOrd="3" destOrd="0" presId="urn:microsoft.com/office/officeart/2005/8/layout/hProcess9"/>
    <dgm:cxn modelId="{8ECD0CBB-1D09-4FB5-B367-EA0CA74A1FFE}" type="presParOf" srcId="{E22A91FB-83DD-42C6-B872-2899FC113CD7}" destId="{3138EE4F-5565-4DC9-B8A2-CC62FA0D73D0}" srcOrd="4" destOrd="0" presId="urn:microsoft.com/office/officeart/2005/8/layout/hProcess9"/>
    <dgm:cxn modelId="{4DA93478-6983-4C5C-ACEA-39304FD4E845}" type="presParOf" srcId="{E22A91FB-83DD-42C6-B872-2899FC113CD7}" destId="{A45A9026-7085-4C79-B96B-A3BD23AA958D}" srcOrd="5" destOrd="0" presId="urn:microsoft.com/office/officeart/2005/8/layout/hProcess9"/>
    <dgm:cxn modelId="{79F038DA-BCAD-4A59-BE74-2510FD3332AA}" type="presParOf" srcId="{E22A91FB-83DD-42C6-B872-2899FC113CD7}" destId="{703231CA-A2B2-4F44-B5FB-6E8521B913F3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8CB456C-AAF5-4F71-9AD0-0DAF2C73412C}" type="doc">
      <dgm:prSet loTypeId="urn:microsoft.com/office/officeart/2005/8/layout/hierarchy4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9A4CD19B-AF24-4C64-8EB3-2ED5FD68F87F}">
      <dgm:prSet phldrT="[Текст]" custT="1"/>
      <dgm:spPr/>
      <dgm:t>
        <a:bodyPr/>
        <a:lstStyle/>
        <a:p>
          <a:r>
            <a:rPr lang="ru-RU" sz="6000" dirty="0">
              <a:latin typeface="Times New Roman" panose="02020603050405020304" pitchFamily="18" charset="0"/>
              <a:cs typeface="Times New Roman" panose="02020603050405020304" pitchFamily="18" charset="0"/>
            </a:rPr>
            <a:t>8 регионов</a:t>
          </a:r>
        </a:p>
      </dgm:t>
    </dgm:pt>
    <dgm:pt modelId="{59E4AD32-84B5-46D5-A84F-022EC6B801CD}" type="parTrans" cxnId="{D5E599D6-8549-41EE-B1C2-67E295E75F39}">
      <dgm:prSet/>
      <dgm:spPr/>
      <dgm:t>
        <a:bodyPr/>
        <a:lstStyle/>
        <a:p>
          <a:endParaRPr lang="ru-RU"/>
        </a:p>
      </dgm:t>
    </dgm:pt>
    <dgm:pt modelId="{34C8A057-16AB-463E-A4AF-11EA514138AE}" type="sibTrans" cxnId="{D5E599D6-8549-41EE-B1C2-67E295E75F39}">
      <dgm:prSet/>
      <dgm:spPr/>
      <dgm:t>
        <a:bodyPr/>
        <a:lstStyle/>
        <a:p>
          <a:endParaRPr lang="ru-RU"/>
        </a:p>
      </dgm:t>
    </dgm:pt>
    <dgm:pt modelId="{6DAD2148-F2C0-43C0-B06E-517C9BCF87D0}">
      <dgm:prSet phldrT="[Текст]" custT="1"/>
      <dgm:spPr/>
      <dgm:t>
        <a:bodyPr/>
        <a:lstStyle/>
        <a:p>
          <a:r>
            <a:rPr lang="ru-RU" sz="6000" dirty="0">
              <a:latin typeface="Times New Roman" panose="02020603050405020304" pitchFamily="18" charset="0"/>
              <a:cs typeface="Times New Roman" panose="02020603050405020304" pitchFamily="18" charset="0"/>
            </a:rPr>
            <a:t>Школы</a:t>
          </a:r>
        </a:p>
      </dgm:t>
    </dgm:pt>
    <dgm:pt modelId="{9C7895E3-DFE4-4FCB-9625-E712173A1FA6}" type="parTrans" cxnId="{9BC613FA-3756-4E5D-8B0C-5703AA6E62FE}">
      <dgm:prSet/>
      <dgm:spPr/>
      <dgm:t>
        <a:bodyPr/>
        <a:lstStyle/>
        <a:p>
          <a:endParaRPr lang="ru-RU"/>
        </a:p>
      </dgm:t>
    </dgm:pt>
    <dgm:pt modelId="{B16A6F41-159B-4728-AEAA-06EE7FF28AEF}" type="sibTrans" cxnId="{9BC613FA-3756-4E5D-8B0C-5703AA6E62FE}">
      <dgm:prSet/>
      <dgm:spPr/>
      <dgm:t>
        <a:bodyPr/>
        <a:lstStyle/>
        <a:p>
          <a:endParaRPr lang="ru-RU"/>
        </a:p>
      </dgm:t>
    </dgm:pt>
    <dgm:pt modelId="{10C514DA-36E8-4117-A9FD-71D5B4BE7E46}">
      <dgm:prSet phldrT="[Текст]" custT="1"/>
      <dgm:spPr/>
      <dgm:t>
        <a:bodyPr/>
        <a:lstStyle/>
        <a:p>
          <a:r>
            <a:rPr lang="ru-RU" sz="6000" dirty="0">
              <a:latin typeface="Times New Roman" panose="02020603050405020304" pitchFamily="18" charset="0"/>
              <a:cs typeface="Times New Roman" panose="02020603050405020304" pitchFamily="18" charset="0"/>
            </a:rPr>
            <a:t>ОМСУ</a:t>
          </a:r>
        </a:p>
      </dgm:t>
    </dgm:pt>
    <dgm:pt modelId="{5C2D03C4-BA0E-4CE2-B40C-80FEADA42199}" type="parTrans" cxnId="{22F13F35-DAB0-40EB-975A-B965B656C98F}">
      <dgm:prSet/>
      <dgm:spPr/>
      <dgm:t>
        <a:bodyPr/>
        <a:lstStyle/>
        <a:p>
          <a:endParaRPr lang="ru-RU"/>
        </a:p>
      </dgm:t>
    </dgm:pt>
    <dgm:pt modelId="{C5B02EF8-EB7E-448D-AB70-257ED96902DB}" type="sibTrans" cxnId="{22F13F35-DAB0-40EB-975A-B965B656C98F}">
      <dgm:prSet/>
      <dgm:spPr/>
      <dgm:t>
        <a:bodyPr/>
        <a:lstStyle/>
        <a:p>
          <a:endParaRPr lang="ru-RU"/>
        </a:p>
      </dgm:t>
    </dgm:pt>
    <dgm:pt modelId="{5AEE54CD-DF73-495E-A82D-6AE62F40E11D}">
      <dgm:prSet phldrT="[Текст]" custT="1"/>
      <dgm:spPr/>
      <dgm:t>
        <a:bodyPr/>
        <a:lstStyle/>
        <a:p>
          <a:r>
            <a:rPr lang="ru-RU" sz="6000" dirty="0">
              <a:latin typeface="Times New Roman" panose="02020603050405020304" pitchFamily="18" charset="0"/>
              <a:cs typeface="Times New Roman" panose="02020603050405020304" pitchFamily="18" charset="0"/>
            </a:rPr>
            <a:t>5 494</a:t>
          </a:r>
        </a:p>
      </dgm:t>
    </dgm:pt>
    <dgm:pt modelId="{CC1972FE-8281-4BFE-A9B1-CDAAA1BE0177}" type="sibTrans" cxnId="{CE4B1BB1-F779-4BEB-B080-68BFAEDF40BC}">
      <dgm:prSet/>
      <dgm:spPr/>
      <dgm:t>
        <a:bodyPr/>
        <a:lstStyle/>
        <a:p>
          <a:endParaRPr lang="ru-RU"/>
        </a:p>
      </dgm:t>
    </dgm:pt>
    <dgm:pt modelId="{310F3C9A-A7B5-4D1A-9BA2-D51B25C6E27F}" type="parTrans" cxnId="{CE4B1BB1-F779-4BEB-B080-68BFAEDF40BC}">
      <dgm:prSet/>
      <dgm:spPr/>
      <dgm:t>
        <a:bodyPr/>
        <a:lstStyle/>
        <a:p>
          <a:endParaRPr lang="ru-RU"/>
        </a:p>
      </dgm:t>
    </dgm:pt>
    <dgm:pt modelId="{66B20686-45E0-4BF3-92A1-0B67B88F1A7F}">
      <dgm:prSet phldrT="[Текст]" custT="1"/>
      <dgm:spPr/>
      <dgm:t>
        <a:bodyPr/>
        <a:lstStyle/>
        <a:p>
          <a:r>
            <a:rPr lang="ru-RU" sz="6000" dirty="0">
              <a:latin typeface="Times New Roman" panose="02020603050405020304" pitchFamily="18" charset="0"/>
              <a:cs typeface="Times New Roman" panose="02020603050405020304" pitchFamily="18" charset="0"/>
            </a:rPr>
            <a:t>3010</a:t>
          </a:r>
        </a:p>
      </dgm:t>
    </dgm:pt>
    <dgm:pt modelId="{D672FB2D-9B06-4F7D-9F9C-85005EBA6BC6}" type="sibTrans" cxnId="{F6DF354B-F963-47BA-9344-40140BCDCCAF}">
      <dgm:prSet/>
      <dgm:spPr/>
      <dgm:t>
        <a:bodyPr/>
        <a:lstStyle/>
        <a:p>
          <a:endParaRPr lang="ru-RU"/>
        </a:p>
      </dgm:t>
    </dgm:pt>
    <dgm:pt modelId="{498E82B6-4AE3-4267-A0F3-DB5CF733EE79}" type="parTrans" cxnId="{F6DF354B-F963-47BA-9344-40140BCDCCAF}">
      <dgm:prSet/>
      <dgm:spPr/>
      <dgm:t>
        <a:bodyPr/>
        <a:lstStyle/>
        <a:p>
          <a:endParaRPr lang="ru-RU"/>
        </a:p>
      </dgm:t>
    </dgm:pt>
    <dgm:pt modelId="{4D065F6F-01D4-408C-B4D0-3FE2F44FF08C}" type="pres">
      <dgm:prSet presAssocID="{B8CB456C-AAF5-4F71-9AD0-0DAF2C73412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DC7D970-9374-431D-B235-05BE177BDE9E}" type="pres">
      <dgm:prSet presAssocID="{9A4CD19B-AF24-4C64-8EB3-2ED5FD68F87F}" presName="vertOne" presStyleCnt="0"/>
      <dgm:spPr/>
    </dgm:pt>
    <dgm:pt modelId="{D0F911F4-24C5-445D-9C04-8A18FA9A37A7}" type="pres">
      <dgm:prSet presAssocID="{9A4CD19B-AF24-4C64-8EB3-2ED5FD68F87F}" presName="txOne" presStyleLbl="node0" presStyleIdx="0" presStyleCnt="1" custLinFactY="-44631" custLinFactNeighborX="-34129" custLinFactNeighborY="-100000">
        <dgm:presLayoutVars>
          <dgm:chPref val="3"/>
        </dgm:presLayoutVars>
      </dgm:prSet>
      <dgm:spPr/>
    </dgm:pt>
    <dgm:pt modelId="{C1F6B033-B3A0-4265-BE36-C68387378C56}" type="pres">
      <dgm:prSet presAssocID="{9A4CD19B-AF24-4C64-8EB3-2ED5FD68F87F}" presName="parTransOne" presStyleCnt="0"/>
      <dgm:spPr/>
    </dgm:pt>
    <dgm:pt modelId="{43BB94CF-0120-4CCD-B037-F7CE53596479}" type="pres">
      <dgm:prSet presAssocID="{9A4CD19B-AF24-4C64-8EB3-2ED5FD68F87F}" presName="horzOne" presStyleCnt="0"/>
      <dgm:spPr/>
    </dgm:pt>
    <dgm:pt modelId="{7D553F5E-B02B-4B84-B9CA-5BCB39C3945B}" type="pres">
      <dgm:prSet presAssocID="{6DAD2148-F2C0-43C0-B06E-517C9BCF87D0}" presName="vertTwo" presStyleCnt="0"/>
      <dgm:spPr/>
    </dgm:pt>
    <dgm:pt modelId="{7B920A3F-5AAE-4092-AEB5-A110D6567C9C}" type="pres">
      <dgm:prSet presAssocID="{6DAD2148-F2C0-43C0-B06E-517C9BCF87D0}" presName="txTwo" presStyleLbl="node2" presStyleIdx="0" presStyleCnt="2">
        <dgm:presLayoutVars>
          <dgm:chPref val="3"/>
        </dgm:presLayoutVars>
      </dgm:prSet>
      <dgm:spPr/>
    </dgm:pt>
    <dgm:pt modelId="{98FCBC8E-FA84-48C9-AAF1-7E446139526B}" type="pres">
      <dgm:prSet presAssocID="{6DAD2148-F2C0-43C0-B06E-517C9BCF87D0}" presName="parTransTwo" presStyleCnt="0"/>
      <dgm:spPr/>
    </dgm:pt>
    <dgm:pt modelId="{384D4355-369E-4CB9-8101-970723F7E3B7}" type="pres">
      <dgm:prSet presAssocID="{6DAD2148-F2C0-43C0-B06E-517C9BCF87D0}" presName="horzTwo" presStyleCnt="0"/>
      <dgm:spPr/>
    </dgm:pt>
    <dgm:pt modelId="{D18347F9-4216-4E47-BFCF-D4647904DF40}" type="pres">
      <dgm:prSet presAssocID="{5AEE54CD-DF73-495E-A82D-6AE62F40E11D}" presName="vertThree" presStyleCnt="0"/>
      <dgm:spPr/>
    </dgm:pt>
    <dgm:pt modelId="{E4135989-1E6F-4215-9379-5E223FD8D3F0}" type="pres">
      <dgm:prSet presAssocID="{5AEE54CD-DF73-495E-A82D-6AE62F40E11D}" presName="txThree" presStyleLbl="node3" presStyleIdx="0" presStyleCnt="2">
        <dgm:presLayoutVars>
          <dgm:chPref val="3"/>
        </dgm:presLayoutVars>
      </dgm:prSet>
      <dgm:spPr/>
    </dgm:pt>
    <dgm:pt modelId="{878A2765-0A5A-4EDB-B2BA-047E5ADFA616}" type="pres">
      <dgm:prSet presAssocID="{5AEE54CD-DF73-495E-A82D-6AE62F40E11D}" presName="horzThree" presStyleCnt="0"/>
      <dgm:spPr/>
    </dgm:pt>
    <dgm:pt modelId="{953D4E90-84E8-439A-A8FB-F892430F0C3A}" type="pres">
      <dgm:prSet presAssocID="{B16A6F41-159B-4728-AEAA-06EE7FF28AEF}" presName="sibSpaceTwo" presStyleCnt="0"/>
      <dgm:spPr/>
    </dgm:pt>
    <dgm:pt modelId="{94A600E5-D01C-4E25-8C65-DDB7B0F3F99C}" type="pres">
      <dgm:prSet presAssocID="{10C514DA-36E8-4117-A9FD-71D5B4BE7E46}" presName="vertTwo" presStyleCnt="0"/>
      <dgm:spPr/>
    </dgm:pt>
    <dgm:pt modelId="{5F825C66-4F43-46AE-BEB8-9DAE105B6859}" type="pres">
      <dgm:prSet presAssocID="{10C514DA-36E8-4117-A9FD-71D5B4BE7E46}" presName="txTwo" presStyleLbl="node2" presStyleIdx="1" presStyleCnt="2">
        <dgm:presLayoutVars>
          <dgm:chPref val="3"/>
        </dgm:presLayoutVars>
      </dgm:prSet>
      <dgm:spPr/>
    </dgm:pt>
    <dgm:pt modelId="{4D97E702-3396-4A1F-BD3A-84A73FE04A1B}" type="pres">
      <dgm:prSet presAssocID="{10C514DA-36E8-4117-A9FD-71D5B4BE7E46}" presName="parTransTwo" presStyleCnt="0"/>
      <dgm:spPr/>
    </dgm:pt>
    <dgm:pt modelId="{9D6B8990-11CE-4E7E-83E3-6DED71FF4DA0}" type="pres">
      <dgm:prSet presAssocID="{10C514DA-36E8-4117-A9FD-71D5B4BE7E46}" presName="horzTwo" presStyleCnt="0"/>
      <dgm:spPr/>
    </dgm:pt>
    <dgm:pt modelId="{8077BBC7-9C84-49BE-B435-569178C0DEA1}" type="pres">
      <dgm:prSet presAssocID="{66B20686-45E0-4BF3-92A1-0B67B88F1A7F}" presName="vertThree" presStyleCnt="0"/>
      <dgm:spPr/>
    </dgm:pt>
    <dgm:pt modelId="{8DDAA749-32B4-4797-8849-67BC9106B161}" type="pres">
      <dgm:prSet presAssocID="{66B20686-45E0-4BF3-92A1-0B67B88F1A7F}" presName="txThree" presStyleLbl="node3" presStyleIdx="1" presStyleCnt="2">
        <dgm:presLayoutVars>
          <dgm:chPref val="3"/>
        </dgm:presLayoutVars>
      </dgm:prSet>
      <dgm:spPr/>
    </dgm:pt>
    <dgm:pt modelId="{DD6E2A25-E265-4A12-91ED-4F0236066B5B}" type="pres">
      <dgm:prSet presAssocID="{66B20686-45E0-4BF3-92A1-0B67B88F1A7F}" presName="horzThree" presStyleCnt="0"/>
      <dgm:spPr/>
    </dgm:pt>
  </dgm:ptLst>
  <dgm:cxnLst>
    <dgm:cxn modelId="{D81B3F0B-0B2E-4F04-979B-3B1D81D9DA09}" type="presOf" srcId="{6DAD2148-F2C0-43C0-B06E-517C9BCF87D0}" destId="{7B920A3F-5AAE-4092-AEB5-A110D6567C9C}" srcOrd="0" destOrd="0" presId="urn:microsoft.com/office/officeart/2005/8/layout/hierarchy4"/>
    <dgm:cxn modelId="{32012733-2A8D-4C12-8AC1-8E35670BA375}" type="presOf" srcId="{B8CB456C-AAF5-4F71-9AD0-0DAF2C73412C}" destId="{4D065F6F-01D4-408C-B4D0-3FE2F44FF08C}" srcOrd="0" destOrd="0" presId="urn:microsoft.com/office/officeart/2005/8/layout/hierarchy4"/>
    <dgm:cxn modelId="{22F13F35-DAB0-40EB-975A-B965B656C98F}" srcId="{9A4CD19B-AF24-4C64-8EB3-2ED5FD68F87F}" destId="{10C514DA-36E8-4117-A9FD-71D5B4BE7E46}" srcOrd="1" destOrd="0" parTransId="{5C2D03C4-BA0E-4CE2-B40C-80FEADA42199}" sibTransId="{C5B02EF8-EB7E-448D-AB70-257ED96902DB}"/>
    <dgm:cxn modelId="{DF68E261-8982-45C8-8BA7-B6FCAB94C916}" type="presOf" srcId="{10C514DA-36E8-4117-A9FD-71D5B4BE7E46}" destId="{5F825C66-4F43-46AE-BEB8-9DAE105B6859}" srcOrd="0" destOrd="0" presId="urn:microsoft.com/office/officeart/2005/8/layout/hierarchy4"/>
    <dgm:cxn modelId="{F6DF354B-F963-47BA-9344-40140BCDCCAF}" srcId="{10C514DA-36E8-4117-A9FD-71D5B4BE7E46}" destId="{66B20686-45E0-4BF3-92A1-0B67B88F1A7F}" srcOrd="0" destOrd="0" parTransId="{498E82B6-4AE3-4267-A0F3-DB5CF733EE79}" sibTransId="{D672FB2D-9B06-4F7D-9F9C-85005EBA6BC6}"/>
    <dgm:cxn modelId="{C8946283-2C54-4E93-8B98-524FC1C9453A}" type="presOf" srcId="{9A4CD19B-AF24-4C64-8EB3-2ED5FD68F87F}" destId="{D0F911F4-24C5-445D-9C04-8A18FA9A37A7}" srcOrd="0" destOrd="0" presId="urn:microsoft.com/office/officeart/2005/8/layout/hierarchy4"/>
    <dgm:cxn modelId="{CE4B1BB1-F779-4BEB-B080-68BFAEDF40BC}" srcId="{6DAD2148-F2C0-43C0-B06E-517C9BCF87D0}" destId="{5AEE54CD-DF73-495E-A82D-6AE62F40E11D}" srcOrd="0" destOrd="0" parTransId="{310F3C9A-A7B5-4D1A-9BA2-D51B25C6E27F}" sibTransId="{CC1972FE-8281-4BFE-A9B1-CDAAA1BE0177}"/>
    <dgm:cxn modelId="{515993B2-3A67-4F9A-BBE8-DC5946F87C24}" type="presOf" srcId="{5AEE54CD-DF73-495E-A82D-6AE62F40E11D}" destId="{E4135989-1E6F-4215-9379-5E223FD8D3F0}" srcOrd="0" destOrd="0" presId="urn:microsoft.com/office/officeart/2005/8/layout/hierarchy4"/>
    <dgm:cxn modelId="{D5E599D6-8549-41EE-B1C2-67E295E75F39}" srcId="{B8CB456C-AAF5-4F71-9AD0-0DAF2C73412C}" destId="{9A4CD19B-AF24-4C64-8EB3-2ED5FD68F87F}" srcOrd="0" destOrd="0" parTransId="{59E4AD32-84B5-46D5-A84F-022EC6B801CD}" sibTransId="{34C8A057-16AB-463E-A4AF-11EA514138AE}"/>
    <dgm:cxn modelId="{664EF6E0-8950-4C79-B814-658F70A5F69F}" type="presOf" srcId="{66B20686-45E0-4BF3-92A1-0B67B88F1A7F}" destId="{8DDAA749-32B4-4797-8849-67BC9106B161}" srcOrd="0" destOrd="0" presId="urn:microsoft.com/office/officeart/2005/8/layout/hierarchy4"/>
    <dgm:cxn modelId="{9BC613FA-3756-4E5D-8B0C-5703AA6E62FE}" srcId="{9A4CD19B-AF24-4C64-8EB3-2ED5FD68F87F}" destId="{6DAD2148-F2C0-43C0-B06E-517C9BCF87D0}" srcOrd="0" destOrd="0" parTransId="{9C7895E3-DFE4-4FCB-9625-E712173A1FA6}" sibTransId="{B16A6F41-159B-4728-AEAA-06EE7FF28AEF}"/>
    <dgm:cxn modelId="{48286961-6DCF-47F5-9F8A-A6A52A25D974}" type="presParOf" srcId="{4D065F6F-01D4-408C-B4D0-3FE2F44FF08C}" destId="{6DC7D970-9374-431D-B235-05BE177BDE9E}" srcOrd="0" destOrd="0" presId="urn:microsoft.com/office/officeart/2005/8/layout/hierarchy4"/>
    <dgm:cxn modelId="{906E4A6E-BAD9-4F37-80ED-04D936B7146C}" type="presParOf" srcId="{6DC7D970-9374-431D-B235-05BE177BDE9E}" destId="{D0F911F4-24C5-445D-9C04-8A18FA9A37A7}" srcOrd="0" destOrd="0" presId="urn:microsoft.com/office/officeart/2005/8/layout/hierarchy4"/>
    <dgm:cxn modelId="{01C76783-90F1-47F5-A77E-C0AA0340A90F}" type="presParOf" srcId="{6DC7D970-9374-431D-B235-05BE177BDE9E}" destId="{C1F6B033-B3A0-4265-BE36-C68387378C56}" srcOrd="1" destOrd="0" presId="urn:microsoft.com/office/officeart/2005/8/layout/hierarchy4"/>
    <dgm:cxn modelId="{7608A2DE-D588-4329-A5B2-05186C8AAAD5}" type="presParOf" srcId="{6DC7D970-9374-431D-B235-05BE177BDE9E}" destId="{43BB94CF-0120-4CCD-B037-F7CE53596479}" srcOrd="2" destOrd="0" presId="urn:microsoft.com/office/officeart/2005/8/layout/hierarchy4"/>
    <dgm:cxn modelId="{EF95A6A8-1BCB-44BE-B9F6-AD7DAFA2B286}" type="presParOf" srcId="{43BB94CF-0120-4CCD-B037-F7CE53596479}" destId="{7D553F5E-B02B-4B84-B9CA-5BCB39C3945B}" srcOrd="0" destOrd="0" presId="urn:microsoft.com/office/officeart/2005/8/layout/hierarchy4"/>
    <dgm:cxn modelId="{D669C108-1B10-4470-8FD0-BEDD809EE76B}" type="presParOf" srcId="{7D553F5E-B02B-4B84-B9CA-5BCB39C3945B}" destId="{7B920A3F-5AAE-4092-AEB5-A110D6567C9C}" srcOrd="0" destOrd="0" presId="urn:microsoft.com/office/officeart/2005/8/layout/hierarchy4"/>
    <dgm:cxn modelId="{9A1E8843-ACAF-40CF-8AE9-3C825E694A48}" type="presParOf" srcId="{7D553F5E-B02B-4B84-B9CA-5BCB39C3945B}" destId="{98FCBC8E-FA84-48C9-AAF1-7E446139526B}" srcOrd="1" destOrd="0" presId="urn:microsoft.com/office/officeart/2005/8/layout/hierarchy4"/>
    <dgm:cxn modelId="{C4B94D0C-EB92-4285-BB9E-5CFD4BAC1B7C}" type="presParOf" srcId="{7D553F5E-B02B-4B84-B9CA-5BCB39C3945B}" destId="{384D4355-369E-4CB9-8101-970723F7E3B7}" srcOrd="2" destOrd="0" presId="urn:microsoft.com/office/officeart/2005/8/layout/hierarchy4"/>
    <dgm:cxn modelId="{8B2ECD1D-2545-4FC8-8634-EBAF61A90E7D}" type="presParOf" srcId="{384D4355-369E-4CB9-8101-970723F7E3B7}" destId="{D18347F9-4216-4E47-BFCF-D4647904DF40}" srcOrd="0" destOrd="0" presId="urn:microsoft.com/office/officeart/2005/8/layout/hierarchy4"/>
    <dgm:cxn modelId="{03057F11-7E47-4D97-8AE3-D35B2BBE5C1A}" type="presParOf" srcId="{D18347F9-4216-4E47-BFCF-D4647904DF40}" destId="{E4135989-1E6F-4215-9379-5E223FD8D3F0}" srcOrd="0" destOrd="0" presId="urn:microsoft.com/office/officeart/2005/8/layout/hierarchy4"/>
    <dgm:cxn modelId="{E46A6FC7-3A59-42F1-9506-CFCF4E9AEF9E}" type="presParOf" srcId="{D18347F9-4216-4E47-BFCF-D4647904DF40}" destId="{878A2765-0A5A-4EDB-B2BA-047E5ADFA616}" srcOrd="1" destOrd="0" presId="urn:microsoft.com/office/officeart/2005/8/layout/hierarchy4"/>
    <dgm:cxn modelId="{FC63441D-A3B3-4679-9BD5-8BE86125F5C2}" type="presParOf" srcId="{43BB94CF-0120-4CCD-B037-F7CE53596479}" destId="{953D4E90-84E8-439A-A8FB-F892430F0C3A}" srcOrd="1" destOrd="0" presId="urn:microsoft.com/office/officeart/2005/8/layout/hierarchy4"/>
    <dgm:cxn modelId="{4DDB0158-D478-4534-9FD7-FEDA48B5C6E5}" type="presParOf" srcId="{43BB94CF-0120-4CCD-B037-F7CE53596479}" destId="{94A600E5-D01C-4E25-8C65-DDB7B0F3F99C}" srcOrd="2" destOrd="0" presId="urn:microsoft.com/office/officeart/2005/8/layout/hierarchy4"/>
    <dgm:cxn modelId="{A67189D0-D64E-43EA-90B6-C01D8794C9E1}" type="presParOf" srcId="{94A600E5-D01C-4E25-8C65-DDB7B0F3F99C}" destId="{5F825C66-4F43-46AE-BEB8-9DAE105B6859}" srcOrd="0" destOrd="0" presId="urn:microsoft.com/office/officeart/2005/8/layout/hierarchy4"/>
    <dgm:cxn modelId="{48E0650C-0C14-4A3E-BB2E-3649617109A5}" type="presParOf" srcId="{94A600E5-D01C-4E25-8C65-DDB7B0F3F99C}" destId="{4D97E702-3396-4A1F-BD3A-84A73FE04A1B}" srcOrd="1" destOrd="0" presId="urn:microsoft.com/office/officeart/2005/8/layout/hierarchy4"/>
    <dgm:cxn modelId="{6536379E-5ECF-44E7-B792-BF0323E145E9}" type="presParOf" srcId="{94A600E5-D01C-4E25-8C65-DDB7B0F3F99C}" destId="{9D6B8990-11CE-4E7E-83E3-6DED71FF4DA0}" srcOrd="2" destOrd="0" presId="urn:microsoft.com/office/officeart/2005/8/layout/hierarchy4"/>
    <dgm:cxn modelId="{A17B11C4-12D6-4633-949C-EED5EA385DAD}" type="presParOf" srcId="{9D6B8990-11CE-4E7E-83E3-6DED71FF4DA0}" destId="{8077BBC7-9C84-49BE-B435-569178C0DEA1}" srcOrd="0" destOrd="0" presId="urn:microsoft.com/office/officeart/2005/8/layout/hierarchy4"/>
    <dgm:cxn modelId="{2D8230C2-0DB6-411A-B27C-C1F1DEE18B4C}" type="presParOf" srcId="{8077BBC7-9C84-49BE-B435-569178C0DEA1}" destId="{8DDAA749-32B4-4797-8849-67BC9106B161}" srcOrd="0" destOrd="0" presId="urn:microsoft.com/office/officeart/2005/8/layout/hierarchy4"/>
    <dgm:cxn modelId="{9CBED164-40CE-4B1E-9182-852A2B47EB58}" type="presParOf" srcId="{8077BBC7-9C84-49BE-B435-569178C0DEA1}" destId="{DD6E2A25-E265-4A12-91ED-4F0236066B5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48EE98-56CA-46BC-B48C-71032C22E67D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88C862A3-47E6-452A-8135-7DB3A72D3B19}">
      <dgm:prSet custT="1"/>
      <dgm:spPr/>
      <dgm:t>
        <a:bodyPr/>
        <a:lstStyle/>
        <a:p>
          <a:r>
            <a:rPr lang="ru-RU" sz="2000" dirty="0"/>
            <a:t>Алтайский край</a:t>
          </a:r>
        </a:p>
      </dgm:t>
    </dgm:pt>
    <dgm:pt modelId="{87AF6882-F756-4E9D-BF2B-A6327D57FD3D}" type="parTrans" cxnId="{A8F0B059-7CBC-4DF4-A5D5-F14AB3147ECD}">
      <dgm:prSet/>
      <dgm:spPr/>
      <dgm:t>
        <a:bodyPr/>
        <a:lstStyle/>
        <a:p>
          <a:endParaRPr lang="ru-RU" sz="2000"/>
        </a:p>
      </dgm:t>
    </dgm:pt>
    <dgm:pt modelId="{BEF38450-A217-4D50-99B2-45ABCBEE45C9}" type="sibTrans" cxnId="{A8F0B059-7CBC-4DF4-A5D5-F14AB3147ECD}">
      <dgm:prSet/>
      <dgm:spPr/>
      <dgm:t>
        <a:bodyPr/>
        <a:lstStyle/>
        <a:p>
          <a:endParaRPr lang="ru-RU" sz="2000"/>
        </a:p>
      </dgm:t>
    </dgm:pt>
    <dgm:pt modelId="{595A41E1-1F48-418B-98ED-20542431CCE1}">
      <dgm:prSet custT="1"/>
      <dgm:spPr/>
      <dgm:t>
        <a:bodyPr/>
        <a:lstStyle/>
        <a:p>
          <a:r>
            <a:rPr lang="ru-RU" sz="2000"/>
            <a:t>Белгородская область</a:t>
          </a:r>
        </a:p>
      </dgm:t>
    </dgm:pt>
    <dgm:pt modelId="{939EA779-3225-48DC-AF9A-7ACC945B9666}" type="parTrans" cxnId="{11D4487B-166A-4FA3-8FFF-589674A43375}">
      <dgm:prSet/>
      <dgm:spPr/>
      <dgm:t>
        <a:bodyPr/>
        <a:lstStyle/>
        <a:p>
          <a:endParaRPr lang="ru-RU" sz="2000"/>
        </a:p>
      </dgm:t>
    </dgm:pt>
    <dgm:pt modelId="{2DE24F73-CC32-47BE-83AE-E19505BACDB9}" type="sibTrans" cxnId="{11D4487B-166A-4FA3-8FFF-589674A43375}">
      <dgm:prSet/>
      <dgm:spPr/>
      <dgm:t>
        <a:bodyPr/>
        <a:lstStyle/>
        <a:p>
          <a:endParaRPr lang="ru-RU" sz="2000"/>
        </a:p>
      </dgm:t>
    </dgm:pt>
    <dgm:pt modelId="{B4BF32C4-190F-41A8-8935-C564CC0AD65D}">
      <dgm:prSet custT="1"/>
      <dgm:spPr/>
      <dgm:t>
        <a:bodyPr/>
        <a:lstStyle/>
        <a:p>
          <a:r>
            <a:rPr lang="ru-RU" sz="2000"/>
            <a:t>Курганская область</a:t>
          </a:r>
        </a:p>
      </dgm:t>
    </dgm:pt>
    <dgm:pt modelId="{F71187B7-4B74-43AC-8F32-5AF3C0B4DC77}" type="parTrans" cxnId="{8592679E-936B-4276-A56B-2DA3DDD0DB86}">
      <dgm:prSet/>
      <dgm:spPr/>
      <dgm:t>
        <a:bodyPr/>
        <a:lstStyle/>
        <a:p>
          <a:endParaRPr lang="ru-RU" sz="2000"/>
        </a:p>
      </dgm:t>
    </dgm:pt>
    <dgm:pt modelId="{188AC3D2-9B75-4526-A2F8-859A9CEFA67C}" type="sibTrans" cxnId="{8592679E-936B-4276-A56B-2DA3DDD0DB86}">
      <dgm:prSet/>
      <dgm:spPr/>
      <dgm:t>
        <a:bodyPr/>
        <a:lstStyle/>
        <a:p>
          <a:endParaRPr lang="ru-RU" sz="2000"/>
        </a:p>
      </dgm:t>
    </dgm:pt>
    <dgm:pt modelId="{BFC6665F-3A1A-426F-BCEC-029133521A1F}">
      <dgm:prSet custT="1"/>
      <dgm:spPr/>
      <dgm:t>
        <a:bodyPr/>
        <a:lstStyle/>
        <a:p>
          <a:r>
            <a:rPr lang="ru-RU" sz="2000"/>
            <a:t>Московская область</a:t>
          </a:r>
        </a:p>
      </dgm:t>
    </dgm:pt>
    <dgm:pt modelId="{3A4EB8CA-6C45-4AEE-BFEA-63083D74D00D}" type="parTrans" cxnId="{5D4C599C-A260-43FA-9E7E-B1F6344094F1}">
      <dgm:prSet/>
      <dgm:spPr/>
      <dgm:t>
        <a:bodyPr/>
        <a:lstStyle/>
        <a:p>
          <a:endParaRPr lang="ru-RU" sz="2000"/>
        </a:p>
      </dgm:t>
    </dgm:pt>
    <dgm:pt modelId="{0D717BA8-7FA7-4429-8F25-3614C5097017}" type="sibTrans" cxnId="{5D4C599C-A260-43FA-9E7E-B1F6344094F1}">
      <dgm:prSet/>
      <dgm:spPr/>
      <dgm:t>
        <a:bodyPr/>
        <a:lstStyle/>
        <a:p>
          <a:endParaRPr lang="ru-RU" sz="2000"/>
        </a:p>
      </dgm:t>
    </dgm:pt>
    <dgm:pt modelId="{1A27E39E-E8FE-4330-BF3A-5128FFD29725}">
      <dgm:prSet custT="1"/>
      <dgm:spPr/>
      <dgm:t>
        <a:bodyPr/>
        <a:lstStyle/>
        <a:p>
          <a:r>
            <a:rPr lang="ru-RU" sz="2000"/>
            <a:t>Республика Башкортостан</a:t>
          </a:r>
        </a:p>
      </dgm:t>
    </dgm:pt>
    <dgm:pt modelId="{683A887A-E5F2-44B9-A10F-080CF6DC4A90}" type="parTrans" cxnId="{C2F0CD7D-C516-4A51-9729-816DDD0F6638}">
      <dgm:prSet/>
      <dgm:spPr/>
      <dgm:t>
        <a:bodyPr/>
        <a:lstStyle/>
        <a:p>
          <a:endParaRPr lang="ru-RU" sz="2000"/>
        </a:p>
      </dgm:t>
    </dgm:pt>
    <dgm:pt modelId="{4009A81E-DB0B-447C-87D7-208A201922F4}" type="sibTrans" cxnId="{C2F0CD7D-C516-4A51-9729-816DDD0F6638}">
      <dgm:prSet/>
      <dgm:spPr/>
      <dgm:t>
        <a:bodyPr/>
        <a:lstStyle/>
        <a:p>
          <a:endParaRPr lang="ru-RU" sz="2000"/>
        </a:p>
      </dgm:t>
    </dgm:pt>
    <dgm:pt modelId="{DA543A8B-7C99-472F-8FF9-7A15895BC64A}">
      <dgm:prSet custT="1"/>
      <dgm:spPr/>
      <dgm:t>
        <a:bodyPr/>
        <a:lstStyle/>
        <a:p>
          <a:r>
            <a:rPr lang="ru-RU" sz="2000"/>
            <a:t>Республика Калмыкия</a:t>
          </a:r>
        </a:p>
      </dgm:t>
    </dgm:pt>
    <dgm:pt modelId="{47EB298E-0638-4FD7-9B7A-A2BB9DE44EE6}" type="parTrans" cxnId="{BD34A913-3C14-4E5B-A03C-CB8BB926288A}">
      <dgm:prSet/>
      <dgm:spPr/>
      <dgm:t>
        <a:bodyPr/>
        <a:lstStyle/>
        <a:p>
          <a:endParaRPr lang="ru-RU" sz="2000"/>
        </a:p>
      </dgm:t>
    </dgm:pt>
    <dgm:pt modelId="{CAC665DB-E535-49B4-BC71-2D6C13401216}" type="sibTrans" cxnId="{BD34A913-3C14-4E5B-A03C-CB8BB926288A}">
      <dgm:prSet/>
      <dgm:spPr/>
      <dgm:t>
        <a:bodyPr/>
        <a:lstStyle/>
        <a:p>
          <a:endParaRPr lang="ru-RU" sz="2000"/>
        </a:p>
      </dgm:t>
    </dgm:pt>
    <dgm:pt modelId="{6A5DE929-1148-4ED4-BA1B-7FCA0A85A25B}">
      <dgm:prSet custT="1"/>
      <dgm:spPr/>
      <dgm:t>
        <a:bodyPr/>
        <a:lstStyle/>
        <a:p>
          <a:r>
            <a:rPr lang="ru-RU" sz="2000"/>
            <a:t>Удмуртская Республика</a:t>
          </a:r>
        </a:p>
      </dgm:t>
    </dgm:pt>
    <dgm:pt modelId="{BC42FBF5-4841-4DB3-AA4A-D19315B5FB8D}" type="parTrans" cxnId="{D10F8FCD-5583-4911-8788-E7F983ADE27D}">
      <dgm:prSet/>
      <dgm:spPr/>
      <dgm:t>
        <a:bodyPr/>
        <a:lstStyle/>
        <a:p>
          <a:endParaRPr lang="ru-RU" sz="2000"/>
        </a:p>
      </dgm:t>
    </dgm:pt>
    <dgm:pt modelId="{C44A3CDB-9F50-43CB-8872-EC2B80A314EC}" type="sibTrans" cxnId="{D10F8FCD-5583-4911-8788-E7F983ADE27D}">
      <dgm:prSet/>
      <dgm:spPr/>
      <dgm:t>
        <a:bodyPr/>
        <a:lstStyle/>
        <a:p>
          <a:endParaRPr lang="ru-RU" sz="2000"/>
        </a:p>
      </dgm:t>
    </dgm:pt>
    <dgm:pt modelId="{F94BCE16-2759-41E7-B046-56AC2AEC3809}">
      <dgm:prSet custT="1"/>
      <dgm:spPr/>
      <dgm:t>
        <a:bodyPr/>
        <a:lstStyle/>
        <a:p>
          <a:r>
            <a:rPr lang="ru-RU" sz="2000"/>
            <a:t>Ханты-Мансийский автономный округ</a:t>
          </a:r>
        </a:p>
      </dgm:t>
    </dgm:pt>
    <dgm:pt modelId="{63D1CAB4-BFB7-4215-9479-3B8E71D1614D}" type="parTrans" cxnId="{0A0EBF07-F5D5-46BA-B2C8-A7F0688F9059}">
      <dgm:prSet/>
      <dgm:spPr/>
      <dgm:t>
        <a:bodyPr/>
        <a:lstStyle/>
        <a:p>
          <a:endParaRPr lang="ru-RU" sz="2000"/>
        </a:p>
      </dgm:t>
    </dgm:pt>
    <dgm:pt modelId="{4E53EF39-B311-49CB-89FE-5A1DBE16309E}" type="sibTrans" cxnId="{0A0EBF07-F5D5-46BA-B2C8-A7F0688F9059}">
      <dgm:prSet/>
      <dgm:spPr/>
      <dgm:t>
        <a:bodyPr/>
        <a:lstStyle/>
        <a:p>
          <a:endParaRPr lang="ru-RU" sz="2000"/>
        </a:p>
      </dgm:t>
    </dgm:pt>
    <dgm:pt modelId="{9C4509CB-2032-4CFD-B1D3-3EFEE4FDA10E}" type="pres">
      <dgm:prSet presAssocID="{2848EE98-56CA-46BC-B48C-71032C22E67D}" presName="linear" presStyleCnt="0">
        <dgm:presLayoutVars>
          <dgm:animLvl val="lvl"/>
          <dgm:resizeHandles val="exact"/>
        </dgm:presLayoutVars>
      </dgm:prSet>
      <dgm:spPr/>
    </dgm:pt>
    <dgm:pt modelId="{6D94539D-2C74-4816-BCEA-818AE00A1BA3}" type="pres">
      <dgm:prSet presAssocID="{88C862A3-47E6-452A-8135-7DB3A72D3B19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8C359932-57D3-4EA2-9903-149D3060C998}" type="pres">
      <dgm:prSet presAssocID="{BEF38450-A217-4D50-99B2-45ABCBEE45C9}" presName="spacer" presStyleCnt="0"/>
      <dgm:spPr/>
    </dgm:pt>
    <dgm:pt modelId="{5577FCA3-727E-4F52-A1E5-3082C03B07AD}" type="pres">
      <dgm:prSet presAssocID="{595A41E1-1F48-418B-98ED-20542431CCE1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0EBB9DF6-8A06-4DE0-9C6C-154CF7F1F742}" type="pres">
      <dgm:prSet presAssocID="{2DE24F73-CC32-47BE-83AE-E19505BACDB9}" presName="spacer" presStyleCnt="0"/>
      <dgm:spPr/>
    </dgm:pt>
    <dgm:pt modelId="{6165C6D6-3EC5-4AFC-BE3D-394CC88BA4EB}" type="pres">
      <dgm:prSet presAssocID="{B4BF32C4-190F-41A8-8935-C564CC0AD65D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E9FA757B-2048-4ABB-B050-13A23FAC27A7}" type="pres">
      <dgm:prSet presAssocID="{188AC3D2-9B75-4526-A2F8-859A9CEFA67C}" presName="spacer" presStyleCnt="0"/>
      <dgm:spPr/>
    </dgm:pt>
    <dgm:pt modelId="{E16A47F5-6B8B-451A-BF14-0F1DC6CF0F8C}" type="pres">
      <dgm:prSet presAssocID="{BFC6665F-3A1A-426F-BCEC-029133521A1F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0484B752-09DD-4D8A-BF1F-6BB1A5968E30}" type="pres">
      <dgm:prSet presAssocID="{0D717BA8-7FA7-4429-8F25-3614C5097017}" presName="spacer" presStyleCnt="0"/>
      <dgm:spPr/>
    </dgm:pt>
    <dgm:pt modelId="{4438E118-E3F0-4FAE-9D83-9DDC08C2E240}" type="pres">
      <dgm:prSet presAssocID="{1A27E39E-E8FE-4330-BF3A-5128FFD29725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D327107B-BE2B-4BC8-83D3-9D85B9075104}" type="pres">
      <dgm:prSet presAssocID="{4009A81E-DB0B-447C-87D7-208A201922F4}" presName="spacer" presStyleCnt="0"/>
      <dgm:spPr/>
    </dgm:pt>
    <dgm:pt modelId="{849C9613-B4C7-4C30-905C-0A3AF57E727A}" type="pres">
      <dgm:prSet presAssocID="{DA543A8B-7C99-472F-8FF9-7A15895BC64A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53DD48E0-DE89-4BC2-BF7B-CC4BCDDC2370}" type="pres">
      <dgm:prSet presAssocID="{CAC665DB-E535-49B4-BC71-2D6C13401216}" presName="spacer" presStyleCnt="0"/>
      <dgm:spPr/>
    </dgm:pt>
    <dgm:pt modelId="{DFA8381F-2007-4243-BE62-24BFE01E852B}" type="pres">
      <dgm:prSet presAssocID="{6A5DE929-1148-4ED4-BA1B-7FCA0A85A25B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5A550D08-496E-476E-8FCB-19BDCDFAE5BB}" type="pres">
      <dgm:prSet presAssocID="{C44A3CDB-9F50-43CB-8872-EC2B80A314EC}" presName="spacer" presStyleCnt="0"/>
      <dgm:spPr/>
    </dgm:pt>
    <dgm:pt modelId="{7606E328-7D06-4D47-ACCA-30E5C59DC0AA}" type="pres">
      <dgm:prSet presAssocID="{F94BCE16-2759-41E7-B046-56AC2AEC3809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A23F2C02-4A30-46C8-8090-719A5B23C65C}" type="presOf" srcId="{88C862A3-47E6-452A-8135-7DB3A72D3B19}" destId="{6D94539D-2C74-4816-BCEA-818AE00A1BA3}" srcOrd="0" destOrd="0" presId="urn:microsoft.com/office/officeart/2005/8/layout/vList2"/>
    <dgm:cxn modelId="{0A0EBF07-F5D5-46BA-B2C8-A7F0688F9059}" srcId="{2848EE98-56CA-46BC-B48C-71032C22E67D}" destId="{F94BCE16-2759-41E7-B046-56AC2AEC3809}" srcOrd="7" destOrd="0" parTransId="{63D1CAB4-BFB7-4215-9479-3B8E71D1614D}" sibTransId="{4E53EF39-B311-49CB-89FE-5A1DBE16309E}"/>
    <dgm:cxn modelId="{A2C68913-707C-4EC0-8FBB-AD75FD0A07EB}" type="presOf" srcId="{F94BCE16-2759-41E7-B046-56AC2AEC3809}" destId="{7606E328-7D06-4D47-ACCA-30E5C59DC0AA}" srcOrd="0" destOrd="0" presId="urn:microsoft.com/office/officeart/2005/8/layout/vList2"/>
    <dgm:cxn modelId="{BD34A913-3C14-4E5B-A03C-CB8BB926288A}" srcId="{2848EE98-56CA-46BC-B48C-71032C22E67D}" destId="{DA543A8B-7C99-472F-8FF9-7A15895BC64A}" srcOrd="5" destOrd="0" parTransId="{47EB298E-0638-4FD7-9B7A-A2BB9DE44EE6}" sibTransId="{CAC665DB-E535-49B4-BC71-2D6C13401216}"/>
    <dgm:cxn modelId="{4DB9151E-949F-49F1-9E9C-1D56C3B4AB5B}" type="presOf" srcId="{6A5DE929-1148-4ED4-BA1B-7FCA0A85A25B}" destId="{DFA8381F-2007-4243-BE62-24BFE01E852B}" srcOrd="0" destOrd="0" presId="urn:microsoft.com/office/officeart/2005/8/layout/vList2"/>
    <dgm:cxn modelId="{523FCF37-BE72-4F97-9977-32198E0AF31B}" type="presOf" srcId="{2848EE98-56CA-46BC-B48C-71032C22E67D}" destId="{9C4509CB-2032-4CFD-B1D3-3EFEE4FDA10E}" srcOrd="0" destOrd="0" presId="urn:microsoft.com/office/officeart/2005/8/layout/vList2"/>
    <dgm:cxn modelId="{A8F0B059-7CBC-4DF4-A5D5-F14AB3147ECD}" srcId="{2848EE98-56CA-46BC-B48C-71032C22E67D}" destId="{88C862A3-47E6-452A-8135-7DB3A72D3B19}" srcOrd="0" destOrd="0" parTransId="{87AF6882-F756-4E9D-BF2B-A6327D57FD3D}" sibTransId="{BEF38450-A217-4D50-99B2-45ABCBEE45C9}"/>
    <dgm:cxn modelId="{11D4487B-166A-4FA3-8FFF-589674A43375}" srcId="{2848EE98-56CA-46BC-B48C-71032C22E67D}" destId="{595A41E1-1F48-418B-98ED-20542431CCE1}" srcOrd="1" destOrd="0" parTransId="{939EA779-3225-48DC-AF9A-7ACC945B9666}" sibTransId="{2DE24F73-CC32-47BE-83AE-E19505BACDB9}"/>
    <dgm:cxn modelId="{C2F0CD7D-C516-4A51-9729-816DDD0F6638}" srcId="{2848EE98-56CA-46BC-B48C-71032C22E67D}" destId="{1A27E39E-E8FE-4330-BF3A-5128FFD29725}" srcOrd="4" destOrd="0" parTransId="{683A887A-E5F2-44B9-A10F-080CF6DC4A90}" sibTransId="{4009A81E-DB0B-447C-87D7-208A201922F4}"/>
    <dgm:cxn modelId="{D5802787-F34F-4311-BF21-4536DF60964F}" type="presOf" srcId="{BFC6665F-3A1A-426F-BCEC-029133521A1F}" destId="{E16A47F5-6B8B-451A-BF14-0F1DC6CF0F8C}" srcOrd="0" destOrd="0" presId="urn:microsoft.com/office/officeart/2005/8/layout/vList2"/>
    <dgm:cxn modelId="{76B20D8C-B340-489E-B2C7-2F67A0EFAE7C}" type="presOf" srcId="{DA543A8B-7C99-472F-8FF9-7A15895BC64A}" destId="{849C9613-B4C7-4C30-905C-0A3AF57E727A}" srcOrd="0" destOrd="0" presId="urn:microsoft.com/office/officeart/2005/8/layout/vList2"/>
    <dgm:cxn modelId="{5D4C599C-A260-43FA-9E7E-B1F6344094F1}" srcId="{2848EE98-56CA-46BC-B48C-71032C22E67D}" destId="{BFC6665F-3A1A-426F-BCEC-029133521A1F}" srcOrd="3" destOrd="0" parTransId="{3A4EB8CA-6C45-4AEE-BFEA-63083D74D00D}" sibTransId="{0D717BA8-7FA7-4429-8F25-3614C5097017}"/>
    <dgm:cxn modelId="{8592679E-936B-4276-A56B-2DA3DDD0DB86}" srcId="{2848EE98-56CA-46BC-B48C-71032C22E67D}" destId="{B4BF32C4-190F-41A8-8935-C564CC0AD65D}" srcOrd="2" destOrd="0" parTransId="{F71187B7-4B74-43AC-8F32-5AF3C0B4DC77}" sibTransId="{188AC3D2-9B75-4526-A2F8-859A9CEFA67C}"/>
    <dgm:cxn modelId="{8D203EB1-87B2-4896-9FBE-47BCEA26CA65}" type="presOf" srcId="{B4BF32C4-190F-41A8-8935-C564CC0AD65D}" destId="{6165C6D6-3EC5-4AFC-BE3D-394CC88BA4EB}" srcOrd="0" destOrd="0" presId="urn:microsoft.com/office/officeart/2005/8/layout/vList2"/>
    <dgm:cxn modelId="{36A233B4-840F-4444-8F93-5155C0EA4DBB}" type="presOf" srcId="{1A27E39E-E8FE-4330-BF3A-5128FFD29725}" destId="{4438E118-E3F0-4FAE-9D83-9DDC08C2E240}" srcOrd="0" destOrd="0" presId="urn:microsoft.com/office/officeart/2005/8/layout/vList2"/>
    <dgm:cxn modelId="{D10F8FCD-5583-4911-8788-E7F983ADE27D}" srcId="{2848EE98-56CA-46BC-B48C-71032C22E67D}" destId="{6A5DE929-1148-4ED4-BA1B-7FCA0A85A25B}" srcOrd="6" destOrd="0" parTransId="{BC42FBF5-4841-4DB3-AA4A-D19315B5FB8D}" sibTransId="{C44A3CDB-9F50-43CB-8872-EC2B80A314EC}"/>
    <dgm:cxn modelId="{948E4FDC-AFD8-4E13-A247-EE4503FF46DA}" type="presOf" srcId="{595A41E1-1F48-418B-98ED-20542431CCE1}" destId="{5577FCA3-727E-4F52-A1E5-3082C03B07AD}" srcOrd="0" destOrd="0" presId="urn:microsoft.com/office/officeart/2005/8/layout/vList2"/>
    <dgm:cxn modelId="{C511ADF6-220C-4FD9-89E6-15E5D244FCD8}" type="presParOf" srcId="{9C4509CB-2032-4CFD-B1D3-3EFEE4FDA10E}" destId="{6D94539D-2C74-4816-BCEA-818AE00A1BA3}" srcOrd="0" destOrd="0" presId="urn:microsoft.com/office/officeart/2005/8/layout/vList2"/>
    <dgm:cxn modelId="{B390BA5E-EDDF-473D-BE42-D1706B467ADF}" type="presParOf" srcId="{9C4509CB-2032-4CFD-B1D3-3EFEE4FDA10E}" destId="{8C359932-57D3-4EA2-9903-149D3060C998}" srcOrd="1" destOrd="0" presId="urn:microsoft.com/office/officeart/2005/8/layout/vList2"/>
    <dgm:cxn modelId="{EBFEFBA8-C862-406D-B65C-7A649D43EC22}" type="presParOf" srcId="{9C4509CB-2032-4CFD-B1D3-3EFEE4FDA10E}" destId="{5577FCA3-727E-4F52-A1E5-3082C03B07AD}" srcOrd="2" destOrd="0" presId="urn:microsoft.com/office/officeart/2005/8/layout/vList2"/>
    <dgm:cxn modelId="{BABC3307-0373-4F0B-AF4A-646CFED5B5EE}" type="presParOf" srcId="{9C4509CB-2032-4CFD-B1D3-3EFEE4FDA10E}" destId="{0EBB9DF6-8A06-4DE0-9C6C-154CF7F1F742}" srcOrd="3" destOrd="0" presId="urn:microsoft.com/office/officeart/2005/8/layout/vList2"/>
    <dgm:cxn modelId="{C8158097-7438-4369-9E41-6A4F66D53EDB}" type="presParOf" srcId="{9C4509CB-2032-4CFD-B1D3-3EFEE4FDA10E}" destId="{6165C6D6-3EC5-4AFC-BE3D-394CC88BA4EB}" srcOrd="4" destOrd="0" presId="urn:microsoft.com/office/officeart/2005/8/layout/vList2"/>
    <dgm:cxn modelId="{DEDF65B7-61C3-4DEC-A763-34594F92AB4B}" type="presParOf" srcId="{9C4509CB-2032-4CFD-B1D3-3EFEE4FDA10E}" destId="{E9FA757B-2048-4ABB-B050-13A23FAC27A7}" srcOrd="5" destOrd="0" presId="urn:microsoft.com/office/officeart/2005/8/layout/vList2"/>
    <dgm:cxn modelId="{457677B9-DFDE-4840-8B97-C597AA330401}" type="presParOf" srcId="{9C4509CB-2032-4CFD-B1D3-3EFEE4FDA10E}" destId="{E16A47F5-6B8B-451A-BF14-0F1DC6CF0F8C}" srcOrd="6" destOrd="0" presId="urn:microsoft.com/office/officeart/2005/8/layout/vList2"/>
    <dgm:cxn modelId="{B497E7A1-46D5-421B-B654-42C18A5621AC}" type="presParOf" srcId="{9C4509CB-2032-4CFD-B1D3-3EFEE4FDA10E}" destId="{0484B752-09DD-4D8A-BF1F-6BB1A5968E30}" srcOrd="7" destOrd="0" presId="urn:microsoft.com/office/officeart/2005/8/layout/vList2"/>
    <dgm:cxn modelId="{01DB1061-7E70-4AD4-9B03-8CF23AC49EB9}" type="presParOf" srcId="{9C4509CB-2032-4CFD-B1D3-3EFEE4FDA10E}" destId="{4438E118-E3F0-4FAE-9D83-9DDC08C2E240}" srcOrd="8" destOrd="0" presId="urn:microsoft.com/office/officeart/2005/8/layout/vList2"/>
    <dgm:cxn modelId="{768B69E7-BFBB-48C2-B24C-630FECA94A4D}" type="presParOf" srcId="{9C4509CB-2032-4CFD-B1D3-3EFEE4FDA10E}" destId="{D327107B-BE2B-4BC8-83D3-9D85B9075104}" srcOrd="9" destOrd="0" presId="urn:microsoft.com/office/officeart/2005/8/layout/vList2"/>
    <dgm:cxn modelId="{24A759C7-397F-465C-8BA9-F77BF91E0845}" type="presParOf" srcId="{9C4509CB-2032-4CFD-B1D3-3EFEE4FDA10E}" destId="{849C9613-B4C7-4C30-905C-0A3AF57E727A}" srcOrd="10" destOrd="0" presId="urn:microsoft.com/office/officeart/2005/8/layout/vList2"/>
    <dgm:cxn modelId="{D5566203-4C24-4A77-8D5A-42D608048145}" type="presParOf" srcId="{9C4509CB-2032-4CFD-B1D3-3EFEE4FDA10E}" destId="{53DD48E0-DE89-4BC2-BF7B-CC4BCDDC2370}" srcOrd="11" destOrd="0" presId="urn:microsoft.com/office/officeart/2005/8/layout/vList2"/>
    <dgm:cxn modelId="{DA9BE520-EED2-4F07-ABA3-ADF5C8D2D025}" type="presParOf" srcId="{9C4509CB-2032-4CFD-B1D3-3EFEE4FDA10E}" destId="{DFA8381F-2007-4243-BE62-24BFE01E852B}" srcOrd="12" destOrd="0" presId="urn:microsoft.com/office/officeart/2005/8/layout/vList2"/>
    <dgm:cxn modelId="{82F5E1A1-9D5A-4D58-95CA-867B891FF2A8}" type="presParOf" srcId="{9C4509CB-2032-4CFD-B1D3-3EFEE4FDA10E}" destId="{5A550D08-496E-476E-8FCB-19BDCDFAE5BB}" srcOrd="13" destOrd="0" presId="urn:microsoft.com/office/officeart/2005/8/layout/vList2"/>
    <dgm:cxn modelId="{DDFC161B-1355-40AB-B384-FE9F29B3C2D3}" type="presParOf" srcId="{9C4509CB-2032-4CFD-B1D3-3EFEE4FDA10E}" destId="{7606E328-7D06-4D47-ACCA-30E5C59DC0AA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053EC1-7E8F-48A2-B331-1363873BB4D3}" type="doc">
      <dgm:prSet loTypeId="urn:microsoft.com/office/officeart/2005/8/layout/v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811D506-89BA-40AC-B00F-5159BFCCEFE5}">
      <dgm:prSet custT="1"/>
      <dgm:spPr/>
      <dgm:t>
        <a:bodyPr/>
        <a:lstStyle/>
        <a:p>
          <a:r>
            <a:rPr lang="ru-RU" sz="1400" b="1" dirty="0">
              <a:latin typeface="+mn-lt"/>
              <a:cs typeface="Times New Roman" panose="02020603050405020304" pitchFamily="18" charset="0"/>
            </a:rPr>
            <a:t>ЕСИА</a:t>
          </a:r>
        </a:p>
      </dgm:t>
    </dgm:pt>
    <dgm:pt modelId="{D2360FCD-A2AB-45DB-840D-DE22445E10B5}" type="parTrans" cxnId="{FB2CC3E1-9541-40BD-B580-501C74D747B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F0AE6AAB-B78A-4DB3-B661-F773D6654B9F}" type="sibTrans" cxnId="{FB2CC3E1-9541-40BD-B580-501C74D747B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EC16933C-0CC3-48AC-97E6-1A5CFCC48862}">
      <dgm:prSet custT="1"/>
      <dgm:spPr/>
      <dgm:t>
        <a:bodyPr/>
        <a:lstStyle/>
        <a:p>
          <a:r>
            <a:rPr lang="ru-RU" sz="1400" b="1" dirty="0">
              <a:latin typeface="+mn-lt"/>
              <a:cs typeface="Times New Roman" panose="02020603050405020304" pitchFamily="18" charset="0"/>
            </a:rPr>
            <a:t>ЕСНСИ, ФИАС</a:t>
          </a:r>
        </a:p>
      </dgm:t>
    </dgm:pt>
    <dgm:pt modelId="{A2812C0E-06D5-4895-BF4B-BF2C8F4532AF}" type="parTrans" cxnId="{743C43A4-150A-4F2F-8FF7-FFFA464C4487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31D7C1BA-594E-4C19-9CE0-10BC9A309852}" type="sibTrans" cxnId="{743C43A4-150A-4F2F-8FF7-FFFA464C4487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334A4465-3323-46C1-81A6-7F937CE201FF}">
      <dgm:prSet custT="1"/>
      <dgm:spPr/>
      <dgm:t>
        <a:bodyPr/>
        <a:lstStyle/>
        <a:p>
          <a:r>
            <a:rPr lang="ru-RU" sz="1400" b="1" i="0" dirty="0">
              <a:latin typeface="+mn-lt"/>
              <a:cs typeface="Times New Roman" panose="02020603050405020304" pitchFamily="18" charset="0"/>
            </a:rPr>
            <a:t>ГИИС «Электронный бюджет»,</a:t>
          </a:r>
          <a:endParaRPr lang="ru-RU" sz="1400" dirty="0">
            <a:latin typeface="+mn-lt"/>
            <a:cs typeface="Times New Roman" panose="02020603050405020304" pitchFamily="18" charset="0"/>
          </a:endParaRPr>
        </a:p>
      </dgm:t>
    </dgm:pt>
    <dgm:pt modelId="{FFF64305-FCE2-4866-B05E-69B74A908DB8}" type="parTrans" cxnId="{8A2E799F-B720-4B4E-8F5B-04E91CE3D56F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E5D9374A-A01D-4F30-866E-F347517F11FD}" type="sibTrans" cxnId="{8A2E799F-B720-4B4E-8F5B-04E91CE3D56F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ED15A79D-258E-4A4B-82B5-A48C63ECA7A4}">
      <dgm:prSet custT="1"/>
      <dgm:spPr/>
      <dgm:t>
        <a:bodyPr/>
        <a:lstStyle/>
        <a:p>
          <a:r>
            <a:rPr lang="ru-RU" sz="1400" b="1" dirty="0">
              <a:latin typeface="+mn-lt"/>
              <a:cs typeface="Times New Roman" panose="02020603050405020304" pitchFamily="18" charset="0"/>
            </a:rPr>
            <a:t>СЗИ</a:t>
          </a:r>
          <a:r>
            <a:rPr lang="en-US" sz="1400" b="1" dirty="0">
              <a:latin typeface="+mn-lt"/>
              <a:cs typeface="Times New Roman" panose="02020603050405020304" pitchFamily="18" charset="0"/>
            </a:rPr>
            <a:t> </a:t>
          </a:r>
          <a:r>
            <a:rPr lang="ru-RU" sz="1400" b="1" dirty="0">
              <a:latin typeface="+mn-lt"/>
              <a:cs typeface="Times New Roman" panose="02020603050405020304" pitchFamily="18" charset="0"/>
            </a:rPr>
            <a:t>ИЭП </a:t>
          </a:r>
        </a:p>
      </dgm:t>
    </dgm:pt>
    <dgm:pt modelId="{B22B254A-10DC-4B44-A228-B9D4C6A59A45}" type="parTrans" cxnId="{88834C27-39B7-4F7D-B3B6-F510CB1A0175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2C19F9D3-AA42-4915-8BB7-B5EA36604897}" type="sibTrans" cxnId="{88834C27-39B7-4F7D-B3B6-F510CB1A0175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6B255842-A056-4F36-8758-5B1D60DBF65D}">
      <dgm:prSet custT="1"/>
      <dgm:spPr/>
      <dgm:t>
        <a:bodyPr/>
        <a:lstStyle/>
        <a:p>
          <a:r>
            <a:rPr lang="ru-RU" sz="1400" b="1" dirty="0">
              <a:latin typeface="+mn-lt"/>
              <a:cs typeface="Times New Roman" panose="02020603050405020304" pitchFamily="18" charset="0"/>
            </a:rPr>
            <a:t>ЕПГУ,  ФРГУ </a:t>
          </a:r>
        </a:p>
      </dgm:t>
    </dgm:pt>
    <dgm:pt modelId="{3219B6E0-0272-43B9-BCBF-BF2131EAFC92}" type="parTrans" cxnId="{153AFBBA-F649-446D-A756-FD98867DD669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A35112D0-5A2C-471A-98CB-50496F9E9C0D}" type="sibTrans" cxnId="{153AFBBA-F649-446D-A756-FD98867DD669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39F19F69-05FF-41D2-8E13-633C241C44B4}">
      <dgm:prSet custT="1"/>
      <dgm:spPr/>
      <dgm:t>
        <a:bodyPr/>
        <a:lstStyle/>
        <a:p>
          <a:r>
            <a:rPr lang="ru-RU" sz="1400" b="1" dirty="0">
              <a:latin typeface="+mn-lt"/>
              <a:cs typeface="Times New Roman" panose="02020603050405020304" pitchFamily="18" charset="0"/>
            </a:rPr>
            <a:t>Социальные сети </a:t>
          </a:r>
        </a:p>
      </dgm:t>
    </dgm:pt>
    <dgm:pt modelId="{67A3EF1F-522D-4A57-A4FB-2F0AB96DE186}" type="parTrans" cxnId="{3C619246-C0DE-472A-87C8-55459605E89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39E52D2E-7FB2-462E-B458-42BC60144A35}" type="sibTrans" cxnId="{3C619246-C0DE-472A-87C8-55459605E89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A3448AA0-6F3E-4CE4-BF3D-9D3909590E3F}">
      <dgm:prSet custT="1"/>
      <dgm:spPr/>
      <dgm:t>
        <a:bodyPr/>
        <a:lstStyle/>
        <a:p>
          <a:r>
            <a:rPr lang="ru-RU" sz="1400" b="1" dirty="0">
              <a:latin typeface="+mn-lt"/>
              <a:cs typeface="Times New Roman" panose="02020603050405020304" pitchFamily="18" charset="0"/>
            </a:rPr>
            <a:t>ИС ведомств, отраслевые платформы</a:t>
          </a:r>
        </a:p>
      </dgm:t>
    </dgm:pt>
    <dgm:pt modelId="{65B0F5D6-CFA5-4A27-8460-B09A341458F2}" type="parTrans" cxnId="{613353BC-FDFB-4567-9D68-EDE25E57F7F0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7CB0154F-8C82-4186-A84E-4BCD396092B7}" type="sibTrans" cxnId="{613353BC-FDFB-4567-9D68-EDE25E57F7F0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58B0585F-7A8A-48B2-8CBB-64F7C8A8C752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аутентификация, идентификация</a:t>
          </a:r>
        </a:p>
      </dgm:t>
    </dgm:pt>
    <dgm:pt modelId="{1B930472-25C8-422D-B5C3-E25B664A9982}" type="parTrans" cxnId="{0666A9F2-9A72-49D2-8755-0A95E2D1D333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622327F5-1318-4D1B-BAB3-263B21BA41AA}" type="sibTrans" cxnId="{0666A9F2-9A72-49D2-8755-0A95E2D1D333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41317743-CB32-469C-BF32-E4218FFCDC0D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справочники, классификаторы, адреса школ</a:t>
          </a:r>
        </a:p>
      </dgm:t>
    </dgm:pt>
    <dgm:pt modelId="{EDAD90C2-05C5-4ABC-B4B6-5F786EA9D999}" type="parTrans" cxnId="{D3CEB88C-5BD0-4CBF-B581-819C4EC84DE3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FC557768-1041-4BC3-8F2A-06A47818680C}" type="sibTrans" cxnId="{D3CEB88C-5BD0-4CBF-B581-819C4EC84DE3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C1803B06-1751-474D-8E03-CBB868C37D72}">
      <dgm:prSet custT="1"/>
      <dgm:spPr/>
      <dgm:t>
        <a:bodyPr/>
        <a:lstStyle/>
        <a:p>
          <a:r>
            <a:rPr lang="ru-RU" sz="1400">
              <a:latin typeface="+mn-lt"/>
              <a:cs typeface="Times New Roman" panose="02020603050405020304" pitchFamily="18" charset="0"/>
            </a:rPr>
            <a:t>мастер данные для автоматическое заполнения сайтов организаций</a:t>
          </a:r>
        </a:p>
      </dgm:t>
    </dgm:pt>
    <dgm:pt modelId="{02FF9F55-C3D2-41C2-BDB4-2CE390600B9D}" type="parTrans" cxnId="{D3A6B39F-9D46-4597-8EBD-D166E862DAEB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0E257835-2447-4786-8E53-4C6F3E4F1362}" type="sibTrans" cxnId="{D3A6B39F-9D46-4597-8EBD-D166E862DAEB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3F5E2A44-28F8-4AF7-BC17-DA11AC0A224E}">
      <dgm:prSet custT="1"/>
      <dgm:spPr/>
      <dgm:t>
        <a:bodyPr/>
        <a:lstStyle/>
        <a:p>
          <a:r>
            <a:rPr lang="ru-RU" sz="1400">
              <a:latin typeface="+mn-lt"/>
              <a:cs typeface="Times New Roman" panose="02020603050405020304" pitchFamily="18" charset="0"/>
            </a:rPr>
            <a:t>защита, резервирование</a:t>
          </a:r>
        </a:p>
      </dgm:t>
    </dgm:pt>
    <dgm:pt modelId="{ACAFB022-4689-484F-9521-7FB2E8B62A92}" type="parTrans" cxnId="{5F8DBB2D-7F8C-43F3-B02E-2486B399828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1A51B9E2-493B-4A64-B704-A9017A1402F0}" type="sibTrans" cxnId="{5F8DBB2D-7F8C-43F3-B02E-2486B399828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09490529-3C58-4B93-9CB0-E0E54C3FF1BF}">
      <dgm:prSet custT="1"/>
      <dgm:spPr/>
      <dgm:t>
        <a:bodyPr/>
        <a:lstStyle/>
        <a:p>
          <a:r>
            <a:rPr lang="ru-RU" sz="1400" b="1" dirty="0">
              <a:latin typeface="+mn-lt"/>
              <a:cs typeface="Times New Roman" panose="02020603050405020304" pitchFamily="18" charset="0"/>
            </a:rPr>
            <a:t>ЕПГУ ПОС</a:t>
          </a:r>
        </a:p>
      </dgm:t>
    </dgm:pt>
    <dgm:pt modelId="{1DDB3FE3-8B35-4468-B911-5B7E870567A2}" type="sibTrans" cxnId="{3E8DDA4C-57E5-4837-8142-C10B8EDF87F9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55739EC3-7976-4ABC-A0C4-5115924AF571}" type="parTrans" cxnId="{3E8DDA4C-57E5-4837-8142-C10B8EDF87F9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D12DA899-9B28-4B82-9529-2959E7968753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размещение виджетов ПОС на официальных </a:t>
          </a:r>
          <a:r>
            <a:rPr lang="ru-RU" sz="1400" dirty="0" err="1">
              <a:latin typeface="+mn-lt"/>
              <a:cs typeface="Times New Roman" panose="02020603050405020304" pitchFamily="18" charset="0"/>
            </a:rPr>
            <a:t>сйатах</a:t>
          </a:r>
          <a:endParaRPr lang="ru-RU" sz="1400" dirty="0">
            <a:latin typeface="+mn-lt"/>
            <a:cs typeface="Times New Roman" panose="02020603050405020304" pitchFamily="18" charset="0"/>
          </a:endParaRPr>
        </a:p>
      </dgm:t>
    </dgm:pt>
    <dgm:pt modelId="{F7B1F87F-8BCF-4CB8-9BE7-F708CA436331}" type="parTrans" cxnId="{0FEC53FD-6E01-4C82-86A4-F08F333A2A7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45C12E5F-D7D5-4EC8-B073-AF6729865F6A}" type="sibTrans" cxnId="{0FEC53FD-6E01-4C82-86A4-F08F333A2A7C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29A2E0FB-300C-4355-861F-2FD20C3F8864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мастер данные для автоматического заполнение сайтов, связь контента с  госуслугами</a:t>
          </a:r>
        </a:p>
      </dgm:t>
    </dgm:pt>
    <dgm:pt modelId="{E5D29903-596D-4840-B62D-3F83E31DD07A}" type="parTrans" cxnId="{0A339377-D282-4F90-883C-A91C0D15634D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51433A95-B295-4FFE-B264-9CBDC994111F}" type="sibTrans" cxnId="{0A339377-D282-4F90-883C-A91C0D15634D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56DEF355-2E16-4DA6-B8D1-F544ED598727}">
      <dgm:prSet custT="1"/>
      <dgm:spPr/>
      <dgm:t>
        <a:bodyPr/>
        <a:lstStyle/>
        <a:p>
          <a:r>
            <a:rPr lang="ru-RU" sz="1400">
              <a:latin typeface="+mn-lt"/>
              <a:cs typeface="Times New Roman" panose="02020603050405020304" pitchFamily="18" charset="0"/>
            </a:rPr>
            <a:t>размещения ссылок на выбранные разделы официального сайта в социальных сетях </a:t>
          </a:r>
        </a:p>
      </dgm:t>
    </dgm:pt>
    <dgm:pt modelId="{609D844C-7BB0-4C2F-9345-DBCA2721D7A7}" type="parTrans" cxnId="{3BD50052-6052-4393-863F-B4738AF3DC29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47CEA92D-3097-4246-B1D7-64EC5FBDAA45}" type="sibTrans" cxnId="{3BD50052-6052-4393-863F-B4738AF3DC29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88162F8E-01C4-44EC-B89C-DE29FA870A79}">
      <dgm:prSet custT="1"/>
      <dgm:spPr/>
      <dgm:t>
        <a:bodyPr/>
        <a:lstStyle/>
        <a:p>
          <a:r>
            <a:rPr lang="ru-RU" sz="1400" dirty="0">
              <a:latin typeface="+mn-lt"/>
              <a:cs typeface="Times New Roman" panose="02020603050405020304" pitchFamily="18" charset="0"/>
            </a:rPr>
            <a:t>автозаполнение сайтов данными через </a:t>
          </a:r>
          <a:r>
            <a:rPr lang="en-US" sz="1400" dirty="0">
              <a:latin typeface="+mn-lt"/>
              <a:cs typeface="Times New Roman" panose="02020603050405020304" pitchFamily="18" charset="0"/>
            </a:rPr>
            <a:t>API</a:t>
          </a:r>
          <a:r>
            <a:rPr lang="ru-RU" sz="1400" dirty="0">
              <a:latin typeface="+mn-lt"/>
              <a:cs typeface="Times New Roman" panose="02020603050405020304" pitchFamily="18" charset="0"/>
            </a:rPr>
            <a:t> и СМЭВ </a:t>
          </a:r>
          <a:r>
            <a:rPr lang="en-US" sz="1400" dirty="0">
              <a:latin typeface="+mn-lt"/>
              <a:cs typeface="Times New Roman" panose="02020603050405020304" pitchFamily="18" charset="0"/>
            </a:rPr>
            <a:t>(</a:t>
          </a:r>
          <a:r>
            <a:rPr lang="ru-RU" sz="1400" dirty="0">
              <a:latin typeface="+mn-lt"/>
              <a:cs typeface="Times New Roman" panose="02020603050405020304" pitchFamily="18" charset="0"/>
            </a:rPr>
            <a:t>преподавательский  состав,  школьное расписание, учебные материалы)</a:t>
          </a:r>
        </a:p>
      </dgm:t>
    </dgm:pt>
    <dgm:pt modelId="{35B20AA8-42DC-4B72-961E-AFC4F144ECFB}" type="parTrans" cxnId="{2673EB0B-A8DC-4E85-8ECF-0BF31BF92DEA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23CE5727-50F9-4F2E-9C5A-E7A3DE49B964}" type="sibTrans" cxnId="{2673EB0B-A8DC-4E85-8ECF-0BF31BF92DEA}">
      <dgm:prSet/>
      <dgm:spPr/>
      <dgm:t>
        <a:bodyPr/>
        <a:lstStyle/>
        <a:p>
          <a:endParaRPr lang="ru-RU" sz="1400">
            <a:latin typeface="+mn-lt"/>
            <a:cs typeface="Times New Roman" panose="02020603050405020304" pitchFamily="18" charset="0"/>
          </a:endParaRPr>
        </a:p>
      </dgm:t>
    </dgm:pt>
    <dgm:pt modelId="{7D5853C0-094D-4D6D-AF5C-C45DF528BE81}" type="pres">
      <dgm:prSet presAssocID="{F9053EC1-7E8F-48A2-B331-1363873BB4D3}" presName="Name0" presStyleCnt="0">
        <dgm:presLayoutVars>
          <dgm:dir/>
          <dgm:animLvl val="lvl"/>
          <dgm:resizeHandles/>
        </dgm:presLayoutVars>
      </dgm:prSet>
      <dgm:spPr/>
    </dgm:pt>
    <dgm:pt modelId="{672C917E-7B5D-4767-A643-F4C1EF9467FB}" type="pres">
      <dgm:prSet presAssocID="{7811D506-89BA-40AC-B00F-5159BFCCEFE5}" presName="linNode" presStyleCnt="0"/>
      <dgm:spPr/>
    </dgm:pt>
    <dgm:pt modelId="{E6227F17-BD5E-42AC-9B66-43060DD52BF9}" type="pres">
      <dgm:prSet presAssocID="{7811D506-89BA-40AC-B00F-5159BFCCEFE5}" presName="parentShp" presStyleLbl="node1" presStyleIdx="0" presStyleCnt="8">
        <dgm:presLayoutVars>
          <dgm:bulletEnabled val="1"/>
        </dgm:presLayoutVars>
      </dgm:prSet>
      <dgm:spPr/>
    </dgm:pt>
    <dgm:pt modelId="{631154C8-90AA-4DC5-A6C7-00365AB405D4}" type="pres">
      <dgm:prSet presAssocID="{7811D506-89BA-40AC-B00F-5159BFCCEFE5}" presName="childShp" presStyleLbl="bgAccFollowNode1" presStyleIdx="0" presStyleCnt="8">
        <dgm:presLayoutVars>
          <dgm:bulletEnabled val="1"/>
        </dgm:presLayoutVars>
      </dgm:prSet>
      <dgm:spPr/>
    </dgm:pt>
    <dgm:pt modelId="{B45463D0-AB3E-4045-9E32-81EAD5E6AF99}" type="pres">
      <dgm:prSet presAssocID="{F0AE6AAB-B78A-4DB3-B661-F773D6654B9F}" presName="spacing" presStyleCnt="0"/>
      <dgm:spPr/>
    </dgm:pt>
    <dgm:pt modelId="{9C06AE50-BC71-45A5-8493-3C4CBD1C9AC1}" type="pres">
      <dgm:prSet presAssocID="{EC16933C-0CC3-48AC-97E6-1A5CFCC48862}" presName="linNode" presStyleCnt="0"/>
      <dgm:spPr/>
    </dgm:pt>
    <dgm:pt modelId="{7A011F2C-61BC-4C19-BAE7-061CC15B8389}" type="pres">
      <dgm:prSet presAssocID="{EC16933C-0CC3-48AC-97E6-1A5CFCC48862}" presName="parentShp" presStyleLbl="node1" presStyleIdx="1" presStyleCnt="8">
        <dgm:presLayoutVars>
          <dgm:bulletEnabled val="1"/>
        </dgm:presLayoutVars>
      </dgm:prSet>
      <dgm:spPr/>
    </dgm:pt>
    <dgm:pt modelId="{C0FDA7CB-3D2D-4880-998F-9CB3156023A9}" type="pres">
      <dgm:prSet presAssocID="{EC16933C-0CC3-48AC-97E6-1A5CFCC48862}" presName="childShp" presStyleLbl="bgAccFollowNode1" presStyleIdx="1" presStyleCnt="8">
        <dgm:presLayoutVars>
          <dgm:bulletEnabled val="1"/>
        </dgm:presLayoutVars>
      </dgm:prSet>
      <dgm:spPr/>
    </dgm:pt>
    <dgm:pt modelId="{2756F0C9-922C-4D07-A8A2-A55E5867DCE2}" type="pres">
      <dgm:prSet presAssocID="{31D7C1BA-594E-4C19-9CE0-10BC9A309852}" presName="spacing" presStyleCnt="0"/>
      <dgm:spPr/>
    </dgm:pt>
    <dgm:pt modelId="{97405782-EC0E-4371-AE22-8242C8A80476}" type="pres">
      <dgm:prSet presAssocID="{334A4465-3323-46C1-81A6-7F937CE201FF}" presName="linNode" presStyleCnt="0"/>
      <dgm:spPr/>
    </dgm:pt>
    <dgm:pt modelId="{6E15EB20-FAEF-466A-B243-7082A2BB3879}" type="pres">
      <dgm:prSet presAssocID="{334A4465-3323-46C1-81A6-7F937CE201FF}" presName="parentShp" presStyleLbl="node1" presStyleIdx="2" presStyleCnt="8" custLinFactNeighborX="306">
        <dgm:presLayoutVars>
          <dgm:bulletEnabled val="1"/>
        </dgm:presLayoutVars>
      </dgm:prSet>
      <dgm:spPr/>
    </dgm:pt>
    <dgm:pt modelId="{268B63D3-91B3-4D63-B210-D930FD6716EE}" type="pres">
      <dgm:prSet presAssocID="{334A4465-3323-46C1-81A6-7F937CE201FF}" presName="childShp" presStyleLbl="bgAccFollowNode1" presStyleIdx="2" presStyleCnt="8">
        <dgm:presLayoutVars>
          <dgm:bulletEnabled val="1"/>
        </dgm:presLayoutVars>
      </dgm:prSet>
      <dgm:spPr/>
    </dgm:pt>
    <dgm:pt modelId="{54A0EB15-9092-416F-992F-4EBF60E1EC11}" type="pres">
      <dgm:prSet presAssocID="{E5D9374A-A01D-4F30-866E-F347517F11FD}" presName="spacing" presStyleCnt="0"/>
      <dgm:spPr/>
    </dgm:pt>
    <dgm:pt modelId="{30BE9180-F483-4533-BE7F-0FD361612406}" type="pres">
      <dgm:prSet presAssocID="{ED15A79D-258E-4A4B-82B5-A48C63ECA7A4}" presName="linNode" presStyleCnt="0"/>
      <dgm:spPr/>
    </dgm:pt>
    <dgm:pt modelId="{02ED8D10-67ED-483E-B759-F719E218198C}" type="pres">
      <dgm:prSet presAssocID="{ED15A79D-258E-4A4B-82B5-A48C63ECA7A4}" presName="parentShp" presStyleLbl="node1" presStyleIdx="3" presStyleCnt="8">
        <dgm:presLayoutVars>
          <dgm:bulletEnabled val="1"/>
        </dgm:presLayoutVars>
      </dgm:prSet>
      <dgm:spPr/>
    </dgm:pt>
    <dgm:pt modelId="{37E773F2-E61B-46FC-B647-EDE6863EEC83}" type="pres">
      <dgm:prSet presAssocID="{ED15A79D-258E-4A4B-82B5-A48C63ECA7A4}" presName="childShp" presStyleLbl="bgAccFollowNode1" presStyleIdx="3" presStyleCnt="8">
        <dgm:presLayoutVars>
          <dgm:bulletEnabled val="1"/>
        </dgm:presLayoutVars>
      </dgm:prSet>
      <dgm:spPr/>
    </dgm:pt>
    <dgm:pt modelId="{41C599D2-21E6-4AD2-95FE-1AE757878C18}" type="pres">
      <dgm:prSet presAssocID="{2C19F9D3-AA42-4915-8BB7-B5EA36604897}" presName="spacing" presStyleCnt="0"/>
      <dgm:spPr/>
    </dgm:pt>
    <dgm:pt modelId="{F5AA8380-87F3-4374-ADCE-6FA473041C2B}" type="pres">
      <dgm:prSet presAssocID="{09490529-3C58-4B93-9CB0-E0E54C3FF1BF}" presName="linNode" presStyleCnt="0"/>
      <dgm:spPr/>
    </dgm:pt>
    <dgm:pt modelId="{289EC250-A013-4587-8537-57CBBD2DD428}" type="pres">
      <dgm:prSet presAssocID="{09490529-3C58-4B93-9CB0-E0E54C3FF1BF}" presName="parentShp" presStyleLbl="node1" presStyleIdx="4" presStyleCnt="8" custLinFactNeighborX="102">
        <dgm:presLayoutVars>
          <dgm:bulletEnabled val="1"/>
        </dgm:presLayoutVars>
      </dgm:prSet>
      <dgm:spPr/>
    </dgm:pt>
    <dgm:pt modelId="{51AE0F79-6F9C-4CA7-88B1-172E187E163F}" type="pres">
      <dgm:prSet presAssocID="{09490529-3C58-4B93-9CB0-E0E54C3FF1BF}" presName="childShp" presStyleLbl="bgAccFollowNode1" presStyleIdx="4" presStyleCnt="8">
        <dgm:presLayoutVars>
          <dgm:bulletEnabled val="1"/>
        </dgm:presLayoutVars>
      </dgm:prSet>
      <dgm:spPr/>
    </dgm:pt>
    <dgm:pt modelId="{5C0EC8D9-C6A4-47B4-ACE2-97106D2FB619}" type="pres">
      <dgm:prSet presAssocID="{1DDB3FE3-8B35-4468-B911-5B7E870567A2}" presName="spacing" presStyleCnt="0"/>
      <dgm:spPr/>
    </dgm:pt>
    <dgm:pt modelId="{C1084BBA-3B9A-4CCF-A8DC-DCC21E48620D}" type="pres">
      <dgm:prSet presAssocID="{6B255842-A056-4F36-8758-5B1D60DBF65D}" presName="linNode" presStyleCnt="0"/>
      <dgm:spPr/>
    </dgm:pt>
    <dgm:pt modelId="{D916BD97-9CA6-40C0-BC22-E23B0B10C894}" type="pres">
      <dgm:prSet presAssocID="{6B255842-A056-4F36-8758-5B1D60DBF65D}" presName="parentShp" presStyleLbl="node1" presStyleIdx="5" presStyleCnt="8">
        <dgm:presLayoutVars>
          <dgm:bulletEnabled val="1"/>
        </dgm:presLayoutVars>
      </dgm:prSet>
      <dgm:spPr/>
    </dgm:pt>
    <dgm:pt modelId="{41B32983-0358-468D-A673-2B32F1290B0E}" type="pres">
      <dgm:prSet presAssocID="{6B255842-A056-4F36-8758-5B1D60DBF65D}" presName="childShp" presStyleLbl="bgAccFollowNode1" presStyleIdx="5" presStyleCnt="8">
        <dgm:presLayoutVars>
          <dgm:bulletEnabled val="1"/>
        </dgm:presLayoutVars>
      </dgm:prSet>
      <dgm:spPr/>
    </dgm:pt>
    <dgm:pt modelId="{6B12A8AB-2136-4501-A319-9AF00586558E}" type="pres">
      <dgm:prSet presAssocID="{A35112D0-5A2C-471A-98CB-50496F9E9C0D}" presName="spacing" presStyleCnt="0"/>
      <dgm:spPr/>
    </dgm:pt>
    <dgm:pt modelId="{DBFE4123-568C-4951-8A87-8D8F8E814713}" type="pres">
      <dgm:prSet presAssocID="{39F19F69-05FF-41D2-8E13-633C241C44B4}" presName="linNode" presStyleCnt="0"/>
      <dgm:spPr/>
    </dgm:pt>
    <dgm:pt modelId="{C311C31D-67F8-4731-9795-1DB585F04C46}" type="pres">
      <dgm:prSet presAssocID="{39F19F69-05FF-41D2-8E13-633C241C44B4}" presName="parentShp" presStyleLbl="node1" presStyleIdx="6" presStyleCnt="8">
        <dgm:presLayoutVars>
          <dgm:bulletEnabled val="1"/>
        </dgm:presLayoutVars>
      </dgm:prSet>
      <dgm:spPr/>
    </dgm:pt>
    <dgm:pt modelId="{80EDA866-575A-4B24-B9EE-1354972B5629}" type="pres">
      <dgm:prSet presAssocID="{39F19F69-05FF-41D2-8E13-633C241C44B4}" presName="childShp" presStyleLbl="bgAccFollowNode1" presStyleIdx="6" presStyleCnt="8">
        <dgm:presLayoutVars>
          <dgm:bulletEnabled val="1"/>
        </dgm:presLayoutVars>
      </dgm:prSet>
      <dgm:spPr/>
    </dgm:pt>
    <dgm:pt modelId="{7B41C451-934C-4FE6-A234-F01E4DFE8B72}" type="pres">
      <dgm:prSet presAssocID="{39E52D2E-7FB2-462E-B458-42BC60144A35}" presName="spacing" presStyleCnt="0"/>
      <dgm:spPr/>
    </dgm:pt>
    <dgm:pt modelId="{4934958E-42C2-43F7-BF3C-294F612A92E3}" type="pres">
      <dgm:prSet presAssocID="{A3448AA0-6F3E-4CE4-BF3D-9D3909590E3F}" presName="linNode" presStyleCnt="0"/>
      <dgm:spPr/>
    </dgm:pt>
    <dgm:pt modelId="{B0A09078-49F5-4FD4-9885-0167E2B2DDAD}" type="pres">
      <dgm:prSet presAssocID="{A3448AA0-6F3E-4CE4-BF3D-9D3909590E3F}" presName="parentShp" presStyleLbl="node1" presStyleIdx="7" presStyleCnt="8">
        <dgm:presLayoutVars>
          <dgm:bulletEnabled val="1"/>
        </dgm:presLayoutVars>
      </dgm:prSet>
      <dgm:spPr/>
    </dgm:pt>
    <dgm:pt modelId="{3DC3E1E8-0DF4-4861-A82D-687967458CC2}" type="pres">
      <dgm:prSet presAssocID="{A3448AA0-6F3E-4CE4-BF3D-9D3909590E3F}" presName="childShp" presStyleLbl="bgAccFollowNode1" presStyleIdx="7" presStyleCnt="8">
        <dgm:presLayoutVars>
          <dgm:bulletEnabled val="1"/>
        </dgm:presLayoutVars>
      </dgm:prSet>
      <dgm:spPr/>
    </dgm:pt>
  </dgm:ptLst>
  <dgm:cxnLst>
    <dgm:cxn modelId="{6683A706-D7C7-4DC7-9CE5-B12D07926771}" type="presOf" srcId="{58B0585F-7A8A-48B2-8CBB-64F7C8A8C752}" destId="{631154C8-90AA-4DC5-A6C7-00365AB405D4}" srcOrd="0" destOrd="0" presId="urn:microsoft.com/office/officeart/2005/8/layout/vList6"/>
    <dgm:cxn modelId="{BAFC000B-291F-46C0-B326-F9778FE1917C}" type="presOf" srcId="{A3448AA0-6F3E-4CE4-BF3D-9D3909590E3F}" destId="{B0A09078-49F5-4FD4-9885-0167E2B2DDAD}" srcOrd="0" destOrd="0" presId="urn:microsoft.com/office/officeart/2005/8/layout/vList6"/>
    <dgm:cxn modelId="{2673EB0B-A8DC-4E85-8ECF-0BF31BF92DEA}" srcId="{A3448AA0-6F3E-4CE4-BF3D-9D3909590E3F}" destId="{88162F8E-01C4-44EC-B89C-DE29FA870A79}" srcOrd="0" destOrd="0" parTransId="{35B20AA8-42DC-4B72-961E-AFC4F144ECFB}" sibTransId="{23CE5727-50F9-4F2E-9C5A-E7A3DE49B964}"/>
    <dgm:cxn modelId="{88834C27-39B7-4F7D-B3B6-F510CB1A0175}" srcId="{F9053EC1-7E8F-48A2-B331-1363873BB4D3}" destId="{ED15A79D-258E-4A4B-82B5-A48C63ECA7A4}" srcOrd="3" destOrd="0" parTransId="{B22B254A-10DC-4B44-A228-B9D4C6A59A45}" sibTransId="{2C19F9D3-AA42-4915-8BB7-B5EA36604897}"/>
    <dgm:cxn modelId="{CE58582C-343E-44C2-8621-F8B3DF1881B6}" type="presOf" srcId="{88162F8E-01C4-44EC-B89C-DE29FA870A79}" destId="{3DC3E1E8-0DF4-4861-A82D-687967458CC2}" srcOrd="0" destOrd="0" presId="urn:microsoft.com/office/officeart/2005/8/layout/vList6"/>
    <dgm:cxn modelId="{5F8DBB2D-7F8C-43F3-B02E-2486B399828C}" srcId="{ED15A79D-258E-4A4B-82B5-A48C63ECA7A4}" destId="{3F5E2A44-28F8-4AF7-BC17-DA11AC0A224E}" srcOrd="0" destOrd="0" parTransId="{ACAFB022-4689-484F-9521-7FB2E8B62A92}" sibTransId="{1A51B9E2-493B-4A64-B704-A9017A1402F0}"/>
    <dgm:cxn modelId="{F731F439-BB8D-452A-9CF7-6938D7F45DFF}" type="presOf" srcId="{39F19F69-05FF-41D2-8E13-633C241C44B4}" destId="{C311C31D-67F8-4731-9795-1DB585F04C46}" srcOrd="0" destOrd="0" presId="urn:microsoft.com/office/officeart/2005/8/layout/vList6"/>
    <dgm:cxn modelId="{0FA96E3C-5D89-401C-9011-E5489EA4BCFC}" type="presOf" srcId="{09490529-3C58-4B93-9CB0-E0E54C3FF1BF}" destId="{289EC250-A013-4587-8537-57CBBD2DD428}" srcOrd="0" destOrd="0" presId="urn:microsoft.com/office/officeart/2005/8/layout/vList6"/>
    <dgm:cxn modelId="{DC97075D-9D01-42FD-ACC4-CB953A68B5E6}" type="presOf" srcId="{6B255842-A056-4F36-8758-5B1D60DBF65D}" destId="{D916BD97-9CA6-40C0-BC22-E23B0B10C894}" srcOrd="0" destOrd="0" presId="urn:microsoft.com/office/officeart/2005/8/layout/vList6"/>
    <dgm:cxn modelId="{3C619246-C0DE-472A-87C8-55459605E89C}" srcId="{F9053EC1-7E8F-48A2-B331-1363873BB4D3}" destId="{39F19F69-05FF-41D2-8E13-633C241C44B4}" srcOrd="6" destOrd="0" parTransId="{67A3EF1F-522D-4A57-A4FB-2F0AB96DE186}" sibTransId="{39E52D2E-7FB2-462E-B458-42BC60144A35}"/>
    <dgm:cxn modelId="{7BC1144B-CB39-4382-880B-4C591A4E8807}" type="presOf" srcId="{ED15A79D-258E-4A4B-82B5-A48C63ECA7A4}" destId="{02ED8D10-67ED-483E-B759-F719E218198C}" srcOrd="0" destOrd="0" presId="urn:microsoft.com/office/officeart/2005/8/layout/vList6"/>
    <dgm:cxn modelId="{A54C726C-4E03-45F1-AAFD-E4B3D7A0AE55}" type="presOf" srcId="{F9053EC1-7E8F-48A2-B331-1363873BB4D3}" destId="{7D5853C0-094D-4D6D-AF5C-C45DF528BE81}" srcOrd="0" destOrd="0" presId="urn:microsoft.com/office/officeart/2005/8/layout/vList6"/>
    <dgm:cxn modelId="{3E8DDA4C-57E5-4837-8142-C10B8EDF87F9}" srcId="{F9053EC1-7E8F-48A2-B331-1363873BB4D3}" destId="{09490529-3C58-4B93-9CB0-E0E54C3FF1BF}" srcOrd="4" destOrd="0" parTransId="{55739EC3-7976-4ABC-A0C4-5115924AF571}" sibTransId="{1DDB3FE3-8B35-4468-B911-5B7E870567A2}"/>
    <dgm:cxn modelId="{3BD50052-6052-4393-863F-B4738AF3DC29}" srcId="{39F19F69-05FF-41D2-8E13-633C241C44B4}" destId="{56DEF355-2E16-4DA6-B8D1-F544ED598727}" srcOrd="0" destOrd="0" parTransId="{609D844C-7BB0-4C2F-9345-DBCA2721D7A7}" sibTransId="{47CEA92D-3097-4246-B1D7-64EC5FBDAA45}"/>
    <dgm:cxn modelId="{0A339377-D282-4F90-883C-A91C0D15634D}" srcId="{6B255842-A056-4F36-8758-5B1D60DBF65D}" destId="{29A2E0FB-300C-4355-861F-2FD20C3F8864}" srcOrd="0" destOrd="0" parTransId="{E5D29903-596D-4840-B62D-3F83E31DD07A}" sibTransId="{51433A95-B295-4FFE-B264-9CBDC994111F}"/>
    <dgm:cxn modelId="{67A7D778-790D-4306-ABB8-9296A20DA3A9}" type="presOf" srcId="{D12DA899-9B28-4B82-9529-2959E7968753}" destId="{51AE0F79-6F9C-4CA7-88B1-172E187E163F}" srcOrd="0" destOrd="0" presId="urn:microsoft.com/office/officeart/2005/8/layout/vList6"/>
    <dgm:cxn modelId="{D3CEB88C-5BD0-4CBF-B581-819C4EC84DE3}" srcId="{EC16933C-0CC3-48AC-97E6-1A5CFCC48862}" destId="{41317743-CB32-469C-BF32-E4218FFCDC0D}" srcOrd="0" destOrd="0" parTransId="{EDAD90C2-05C5-4ABC-B4B6-5F786EA9D999}" sibTransId="{FC557768-1041-4BC3-8F2A-06A47818680C}"/>
    <dgm:cxn modelId="{0B2C178D-5304-4F56-B8D4-0740A4E2B148}" type="presOf" srcId="{7811D506-89BA-40AC-B00F-5159BFCCEFE5}" destId="{E6227F17-BD5E-42AC-9B66-43060DD52BF9}" srcOrd="0" destOrd="0" presId="urn:microsoft.com/office/officeart/2005/8/layout/vList6"/>
    <dgm:cxn modelId="{5292079F-F885-47DB-AF92-867F7031A187}" type="presOf" srcId="{EC16933C-0CC3-48AC-97E6-1A5CFCC48862}" destId="{7A011F2C-61BC-4C19-BAE7-061CC15B8389}" srcOrd="0" destOrd="0" presId="urn:microsoft.com/office/officeart/2005/8/layout/vList6"/>
    <dgm:cxn modelId="{8A2E799F-B720-4B4E-8F5B-04E91CE3D56F}" srcId="{F9053EC1-7E8F-48A2-B331-1363873BB4D3}" destId="{334A4465-3323-46C1-81A6-7F937CE201FF}" srcOrd="2" destOrd="0" parTransId="{FFF64305-FCE2-4866-B05E-69B74A908DB8}" sibTransId="{E5D9374A-A01D-4F30-866E-F347517F11FD}"/>
    <dgm:cxn modelId="{D3A6B39F-9D46-4597-8EBD-D166E862DAEB}" srcId="{334A4465-3323-46C1-81A6-7F937CE201FF}" destId="{C1803B06-1751-474D-8E03-CBB868C37D72}" srcOrd="0" destOrd="0" parTransId="{02FF9F55-C3D2-41C2-BDB4-2CE390600B9D}" sibTransId="{0E257835-2447-4786-8E53-4C6F3E4F1362}"/>
    <dgm:cxn modelId="{9D4014A0-2308-4DF8-B37C-C92A581C0B61}" type="presOf" srcId="{334A4465-3323-46C1-81A6-7F937CE201FF}" destId="{6E15EB20-FAEF-466A-B243-7082A2BB3879}" srcOrd="0" destOrd="0" presId="urn:microsoft.com/office/officeart/2005/8/layout/vList6"/>
    <dgm:cxn modelId="{743C43A4-150A-4F2F-8FF7-FFFA464C4487}" srcId="{F9053EC1-7E8F-48A2-B331-1363873BB4D3}" destId="{EC16933C-0CC3-48AC-97E6-1A5CFCC48862}" srcOrd="1" destOrd="0" parTransId="{A2812C0E-06D5-4895-BF4B-BF2C8F4532AF}" sibTransId="{31D7C1BA-594E-4C19-9CE0-10BC9A309852}"/>
    <dgm:cxn modelId="{153AFBBA-F649-446D-A756-FD98867DD669}" srcId="{F9053EC1-7E8F-48A2-B331-1363873BB4D3}" destId="{6B255842-A056-4F36-8758-5B1D60DBF65D}" srcOrd="5" destOrd="0" parTransId="{3219B6E0-0272-43B9-BCBF-BF2131EAFC92}" sibTransId="{A35112D0-5A2C-471A-98CB-50496F9E9C0D}"/>
    <dgm:cxn modelId="{613353BC-FDFB-4567-9D68-EDE25E57F7F0}" srcId="{F9053EC1-7E8F-48A2-B331-1363873BB4D3}" destId="{A3448AA0-6F3E-4CE4-BF3D-9D3909590E3F}" srcOrd="7" destOrd="0" parTransId="{65B0F5D6-CFA5-4A27-8460-B09A341458F2}" sibTransId="{7CB0154F-8C82-4186-A84E-4BCD396092B7}"/>
    <dgm:cxn modelId="{5DC279CC-B627-44A8-85FA-4098BFB69098}" type="presOf" srcId="{3F5E2A44-28F8-4AF7-BC17-DA11AC0A224E}" destId="{37E773F2-E61B-46FC-B647-EDE6863EEC83}" srcOrd="0" destOrd="0" presId="urn:microsoft.com/office/officeart/2005/8/layout/vList6"/>
    <dgm:cxn modelId="{FB2CC3E1-9541-40BD-B580-501C74D747BC}" srcId="{F9053EC1-7E8F-48A2-B331-1363873BB4D3}" destId="{7811D506-89BA-40AC-B00F-5159BFCCEFE5}" srcOrd="0" destOrd="0" parTransId="{D2360FCD-A2AB-45DB-840D-DE22445E10B5}" sibTransId="{F0AE6AAB-B78A-4DB3-B661-F773D6654B9F}"/>
    <dgm:cxn modelId="{CDC434E4-2E3A-44C4-8F5C-BC8ECFFEFB29}" type="presOf" srcId="{C1803B06-1751-474D-8E03-CBB868C37D72}" destId="{268B63D3-91B3-4D63-B210-D930FD6716EE}" srcOrd="0" destOrd="0" presId="urn:microsoft.com/office/officeart/2005/8/layout/vList6"/>
    <dgm:cxn modelId="{9EDF2DED-AAFC-47D2-B750-B3B659CF99A4}" type="presOf" srcId="{56DEF355-2E16-4DA6-B8D1-F544ED598727}" destId="{80EDA866-575A-4B24-B9EE-1354972B5629}" srcOrd="0" destOrd="0" presId="urn:microsoft.com/office/officeart/2005/8/layout/vList6"/>
    <dgm:cxn modelId="{0D57AEEE-202D-4E14-BE11-64F7BDFA92A4}" type="presOf" srcId="{29A2E0FB-300C-4355-861F-2FD20C3F8864}" destId="{41B32983-0358-468D-A673-2B32F1290B0E}" srcOrd="0" destOrd="0" presId="urn:microsoft.com/office/officeart/2005/8/layout/vList6"/>
    <dgm:cxn modelId="{0666A9F2-9A72-49D2-8755-0A95E2D1D333}" srcId="{7811D506-89BA-40AC-B00F-5159BFCCEFE5}" destId="{58B0585F-7A8A-48B2-8CBB-64F7C8A8C752}" srcOrd="0" destOrd="0" parTransId="{1B930472-25C8-422D-B5C3-E25B664A9982}" sibTransId="{622327F5-1318-4D1B-BAB3-263B21BA41AA}"/>
    <dgm:cxn modelId="{D15F83F3-4B60-49D4-A213-F0A09AFE1D40}" type="presOf" srcId="{41317743-CB32-469C-BF32-E4218FFCDC0D}" destId="{C0FDA7CB-3D2D-4880-998F-9CB3156023A9}" srcOrd="0" destOrd="0" presId="urn:microsoft.com/office/officeart/2005/8/layout/vList6"/>
    <dgm:cxn modelId="{0FEC53FD-6E01-4C82-86A4-F08F333A2A7C}" srcId="{09490529-3C58-4B93-9CB0-E0E54C3FF1BF}" destId="{D12DA899-9B28-4B82-9529-2959E7968753}" srcOrd="0" destOrd="0" parTransId="{F7B1F87F-8BCF-4CB8-9BE7-F708CA436331}" sibTransId="{45C12E5F-D7D5-4EC8-B073-AF6729865F6A}"/>
    <dgm:cxn modelId="{0741854B-DA6D-423E-8037-64C9C98F06EC}" type="presParOf" srcId="{7D5853C0-094D-4D6D-AF5C-C45DF528BE81}" destId="{672C917E-7B5D-4767-A643-F4C1EF9467FB}" srcOrd="0" destOrd="0" presId="urn:microsoft.com/office/officeart/2005/8/layout/vList6"/>
    <dgm:cxn modelId="{B8EC6919-D10A-48F0-B4C0-75195A0FB255}" type="presParOf" srcId="{672C917E-7B5D-4767-A643-F4C1EF9467FB}" destId="{E6227F17-BD5E-42AC-9B66-43060DD52BF9}" srcOrd="0" destOrd="0" presId="urn:microsoft.com/office/officeart/2005/8/layout/vList6"/>
    <dgm:cxn modelId="{6C2D788A-A757-4085-A861-DD62EB8D9597}" type="presParOf" srcId="{672C917E-7B5D-4767-A643-F4C1EF9467FB}" destId="{631154C8-90AA-4DC5-A6C7-00365AB405D4}" srcOrd="1" destOrd="0" presId="urn:microsoft.com/office/officeart/2005/8/layout/vList6"/>
    <dgm:cxn modelId="{94FB132A-6F97-4FED-BFD9-7E36259C184C}" type="presParOf" srcId="{7D5853C0-094D-4D6D-AF5C-C45DF528BE81}" destId="{B45463D0-AB3E-4045-9E32-81EAD5E6AF99}" srcOrd="1" destOrd="0" presId="urn:microsoft.com/office/officeart/2005/8/layout/vList6"/>
    <dgm:cxn modelId="{DA63E643-9416-4F7B-8A7D-2B6648B2A798}" type="presParOf" srcId="{7D5853C0-094D-4D6D-AF5C-C45DF528BE81}" destId="{9C06AE50-BC71-45A5-8493-3C4CBD1C9AC1}" srcOrd="2" destOrd="0" presId="urn:microsoft.com/office/officeart/2005/8/layout/vList6"/>
    <dgm:cxn modelId="{B4F81998-B8B3-4B03-9634-61F931565822}" type="presParOf" srcId="{9C06AE50-BC71-45A5-8493-3C4CBD1C9AC1}" destId="{7A011F2C-61BC-4C19-BAE7-061CC15B8389}" srcOrd="0" destOrd="0" presId="urn:microsoft.com/office/officeart/2005/8/layout/vList6"/>
    <dgm:cxn modelId="{4283858E-6F37-4CEF-BF4D-C99DDBEFB7DB}" type="presParOf" srcId="{9C06AE50-BC71-45A5-8493-3C4CBD1C9AC1}" destId="{C0FDA7CB-3D2D-4880-998F-9CB3156023A9}" srcOrd="1" destOrd="0" presId="urn:microsoft.com/office/officeart/2005/8/layout/vList6"/>
    <dgm:cxn modelId="{EF34AE3F-282D-4F36-99C7-F18306A7A7E7}" type="presParOf" srcId="{7D5853C0-094D-4D6D-AF5C-C45DF528BE81}" destId="{2756F0C9-922C-4D07-A8A2-A55E5867DCE2}" srcOrd="3" destOrd="0" presId="urn:microsoft.com/office/officeart/2005/8/layout/vList6"/>
    <dgm:cxn modelId="{0A8E4178-CF0E-4104-B8F3-CBC054373A04}" type="presParOf" srcId="{7D5853C0-094D-4D6D-AF5C-C45DF528BE81}" destId="{97405782-EC0E-4371-AE22-8242C8A80476}" srcOrd="4" destOrd="0" presId="urn:microsoft.com/office/officeart/2005/8/layout/vList6"/>
    <dgm:cxn modelId="{E77C2139-74A8-43D0-8711-FE2B4F004BB1}" type="presParOf" srcId="{97405782-EC0E-4371-AE22-8242C8A80476}" destId="{6E15EB20-FAEF-466A-B243-7082A2BB3879}" srcOrd="0" destOrd="0" presId="urn:microsoft.com/office/officeart/2005/8/layout/vList6"/>
    <dgm:cxn modelId="{1E2152C9-B99A-4076-BC14-9F95A27CD4A0}" type="presParOf" srcId="{97405782-EC0E-4371-AE22-8242C8A80476}" destId="{268B63D3-91B3-4D63-B210-D930FD6716EE}" srcOrd="1" destOrd="0" presId="urn:microsoft.com/office/officeart/2005/8/layout/vList6"/>
    <dgm:cxn modelId="{E8AC55E0-37DB-4994-BE90-F631BF5AC1B2}" type="presParOf" srcId="{7D5853C0-094D-4D6D-AF5C-C45DF528BE81}" destId="{54A0EB15-9092-416F-992F-4EBF60E1EC11}" srcOrd="5" destOrd="0" presId="urn:microsoft.com/office/officeart/2005/8/layout/vList6"/>
    <dgm:cxn modelId="{414CBFCC-A54B-4941-9485-D03CC85E81FD}" type="presParOf" srcId="{7D5853C0-094D-4D6D-AF5C-C45DF528BE81}" destId="{30BE9180-F483-4533-BE7F-0FD361612406}" srcOrd="6" destOrd="0" presId="urn:microsoft.com/office/officeart/2005/8/layout/vList6"/>
    <dgm:cxn modelId="{A94044EC-E87D-43B8-97D8-8DB0B32B7123}" type="presParOf" srcId="{30BE9180-F483-4533-BE7F-0FD361612406}" destId="{02ED8D10-67ED-483E-B759-F719E218198C}" srcOrd="0" destOrd="0" presId="urn:microsoft.com/office/officeart/2005/8/layout/vList6"/>
    <dgm:cxn modelId="{6417D5C2-6EE7-44DD-BC2D-FB4BC357CAE5}" type="presParOf" srcId="{30BE9180-F483-4533-BE7F-0FD361612406}" destId="{37E773F2-E61B-46FC-B647-EDE6863EEC83}" srcOrd="1" destOrd="0" presId="urn:microsoft.com/office/officeart/2005/8/layout/vList6"/>
    <dgm:cxn modelId="{19499F12-B356-4429-99C9-1494132D45C0}" type="presParOf" srcId="{7D5853C0-094D-4D6D-AF5C-C45DF528BE81}" destId="{41C599D2-21E6-4AD2-95FE-1AE757878C18}" srcOrd="7" destOrd="0" presId="urn:microsoft.com/office/officeart/2005/8/layout/vList6"/>
    <dgm:cxn modelId="{6989F8F9-CC5C-46C5-887E-49D03F3AD71B}" type="presParOf" srcId="{7D5853C0-094D-4D6D-AF5C-C45DF528BE81}" destId="{F5AA8380-87F3-4374-ADCE-6FA473041C2B}" srcOrd="8" destOrd="0" presId="urn:microsoft.com/office/officeart/2005/8/layout/vList6"/>
    <dgm:cxn modelId="{AD7A2B64-58FA-477F-9BB3-D69A2A120A9E}" type="presParOf" srcId="{F5AA8380-87F3-4374-ADCE-6FA473041C2B}" destId="{289EC250-A013-4587-8537-57CBBD2DD428}" srcOrd="0" destOrd="0" presId="urn:microsoft.com/office/officeart/2005/8/layout/vList6"/>
    <dgm:cxn modelId="{B22EFDD3-9ECB-4D40-8D60-A9AA8F0DBC53}" type="presParOf" srcId="{F5AA8380-87F3-4374-ADCE-6FA473041C2B}" destId="{51AE0F79-6F9C-4CA7-88B1-172E187E163F}" srcOrd="1" destOrd="0" presId="urn:microsoft.com/office/officeart/2005/8/layout/vList6"/>
    <dgm:cxn modelId="{EA6890D5-F598-4AB3-B9B8-0248257E804F}" type="presParOf" srcId="{7D5853C0-094D-4D6D-AF5C-C45DF528BE81}" destId="{5C0EC8D9-C6A4-47B4-ACE2-97106D2FB619}" srcOrd="9" destOrd="0" presId="urn:microsoft.com/office/officeart/2005/8/layout/vList6"/>
    <dgm:cxn modelId="{24741816-4E98-44D2-B6EC-1BE8D4F260F9}" type="presParOf" srcId="{7D5853C0-094D-4D6D-AF5C-C45DF528BE81}" destId="{C1084BBA-3B9A-4CCF-A8DC-DCC21E48620D}" srcOrd="10" destOrd="0" presId="urn:microsoft.com/office/officeart/2005/8/layout/vList6"/>
    <dgm:cxn modelId="{779BC133-CC3D-4553-AED6-17C96301EFF4}" type="presParOf" srcId="{C1084BBA-3B9A-4CCF-A8DC-DCC21E48620D}" destId="{D916BD97-9CA6-40C0-BC22-E23B0B10C894}" srcOrd="0" destOrd="0" presId="urn:microsoft.com/office/officeart/2005/8/layout/vList6"/>
    <dgm:cxn modelId="{270ECE44-7725-4CA8-BF59-047E75DA0CA2}" type="presParOf" srcId="{C1084BBA-3B9A-4CCF-A8DC-DCC21E48620D}" destId="{41B32983-0358-468D-A673-2B32F1290B0E}" srcOrd="1" destOrd="0" presId="urn:microsoft.com/office/officeart/2005/8/layout/vList6"/>
    <dgm:cxn modelId="{CC4423C7-59C8-44B7-9ED9-663B3DC693B9}" type="presParOf" srcId="{7D5853C0-094D-4D6D-AF5C-C45DF528BE81}" destId="{6B12A8AB-2136-4501-A319-9AF00586558E}" srcOrd="11" destOrd="0" presId="urn:microsoft.com/office/officeart/2005/8/layout/vList6"/>
    <dgm:cxn modelId="{BDBB8A32-5915-40FA-B268-6BD3281D22C0}" type="presParOf" srcId="{7D5853C0-094D-4D6D-AF5C-C45DF528BE81}" destId="{DBFE4123-568C-4951-8A87-8D8F8E814713}" srcOrd="12" destOrd="0" presId="urn:microsoft.com/office/officeart/2005/8/layout/vList6"/>
    <dgm:cxn modelId="{3DD607D5-FF18-4FD2-A2A0-6CC7AF7A1C85}" type="presParOf" srcId="{DBFE4123-568C-4951-8A87-8D8F8E814713}" destId="{C311C31D-67F8-4731-9795-1DB585F04C46}" srcOrd="0" destOrd="0" presId="urn:microsoft.com/office/officeart/2005/8/layout/vList6"/>
    <dgm:cxn modelId="{E503E210-E432-46EE-AB1C-4AACCDF03AC4}" type="presParOf" srcId="{DBFE4123-568C-4951-8A87-8D8F8E814713}" destId="{80EDA866-575A-4B24-B9EE-1354972B5629}" srcOrd="1" destOrd="0" presId="urn:microsoft.com/office/officeart/2005/8/layout/vList6"/>
    <dgm:cxn modelId="{BB71A229-3B34-4E56-9D76-5BCEAB120ABB}" type="presParOf" srcId="{7D5853C0-094D-4D6D-AF5C-C45DF528BE81}" destId="{7B41C451-934C-4FE6-A234-F01E4DFE8B72}" srcOrd="13" destOrd="0" presId="urn:microsoft.com/office/officeart/2005/8/layout/vList6"/>
    <dgm:cxn modelId="{EFD9E8D2-54CE-4FC9-923D-458938F44F39}" type="presParOf" srcId="{7D5853C0-094D-4D6D-AF5C-C45DF528BE81}" destId="{4934958E-42C2-43F7-BF3C-294F612A92E3}" srcOrd="14" destOrd="0" presId="urn:microsoft.com/office/officeart/2005/8/layout/vList6"/>
    <dgm:cxn modelId="{623BEF58-F3BA-4A84-9E46-D5928B2107E3}" type="presParOf" srcId="{4934958E-42C2-43F7-BF3C-294F612A92E3}" destId="{B0A09078-49F5-4FD4-9885-0167E2B2DDAD}" srcOrd="0" destOrd="0" presId="urn:microsoft.com/office/officeart/2005/8/layout/vList6"/>
    <dgm:cxn modelId="{2286D1E0-F9ED-4A91-9E9F-416EFAED5E13}" type="presParOf" srcId="{4934958E-42C2-43F7-BF3C-294F612A92E3}" destId="{3DC3E1E8-0DF4-4861-A82D-687967458CC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C9C92-6D4C-48BD-A786-8DD8197DAAE7}">
      <dsp:nvSpPr>
        <dsp:cNvPr id="0" name=""/>
        <dsp:cNvSpPr/>
      </dsp:nvSpPr>
      <dsp:spPr>
        <a:xfrm>
          <a:off x="2117090" y="1599"/>
          <a:ext cx="3175635" cy="86606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91D0C4-F5FB-4855-94D1-DD68A2BA03A5}">
      <dsp:nvSpPr>
        <dsp:cNvPr id="0" name=""/>
        <dsp:cNvSpPr/>
      </dsp:nvSpPr>
      <dsp:spPr>
        <a:xfrm>
          <a:off x="0" y="1599"/>
          <a:ext cx="2117090" cy="86606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Гибкий конструктор по шаблону, без навыков программирования</a:t>
          </a:r>
        </a:p>
      </dsp:txBody>
      <dsp:txXfrm>
        <a:off x="42278" y="43877"/>
        <a:ext cx="2032534" cy="781508"/>
      </dsp:txXfrm>
    </dsp:sp>
    <dsp:sp modelId="{D5194030-A966-4B34-9BD6-86EAF01792F6}">
      <dsp:nvSpPr>
        <dsp:cNvPr id="0" name=""/>
        <dsp:cNvSpPr/>
      </dsp:nvSpPr>
      <dsp:spPr>
        <a:xfrm>
          <a:off x="2117090" y="954271"/>
          <a:ext cx="3175635" cy="86606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F74FEB-8CBF-4940-97FA-09A9F6E72297}">
      <dsp:nvSpPr>
        <dsp:cNvPr id="0" name=""/>
        <dsp:cNvSpPr/>
      </dsp:nvSpPr>
      <dsp:spPr>
        <a:xfrm>
          <a:off x="0" y="954271"/>
          <a:ext cx="2117090" cy="86606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Предметно ориентированный дизайн для школ и ОМСУ</a:t>
          </a:r>
        </a:p>
      </dsp:txBody>
      <dsp:txXfrm>
        <a:off x="42278" y="996549"/>
        <a:ext cx="2032534" cy="781508"/>
      </dsp:txXfrm>
    </dsp:sp>
    <dsp:sp modelId="{F551F5A4-3106-49DD-B55D-8634D14E406E}">
      <dsp:nvSpPr>
        <dsp:cNvPr id="0" name=""/>
        <dsp:cNvSpPr/>
      </dsp:nvSpPr>
      <dsp:spPr>
        <a:xfrm>
          <a:off x="2117090" y="1906942"/>
          <a:ext cx="3175635" cy="86606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C33CBC-C906-4E7E-A2E7-1569BD83D1C5}">
      <dsp:nvSpPr>
        <dsp:cNvPr id="0" name=""/>
        <dsp:cNvSpPr/>
      </dsp:nvSpPr>
      <dsp:spPr>
        <a:xfrm>
          <a:off x="0" y="1906942"/>
          <a:ext cx="2117090" cy="86606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Единый стандарт оформления и навигации</a:t>
          </a:r>
        </a:p>
      </dsp:txBody>
      <dsp:txXfrm>
        <a:off x="42278" y="1949220"/>
        <a:ext cx="2032534" cy="781508"/>
      </dsp:txXfrm>
    </dsp:sp>
    <dsp:sp modelId="{70C74748-70B0-463F-ABF3-4B8B6B8CB20B}">
      <dsp:nvSpPr>
        <dsp:cNvPr id="0" name=""/>
        <dsp:cNvSpPr/>
      </dsp:nvSpPr>
      <dsp:spPr>
        <a:xfrm>
          <a:off x="2117090" y="2859613"/>
          <a:ext cx="3175635" cy="86606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0615FB-2AB2-46F8-ACC5-5EAAE0DF73F5}">
      <dsp:nvSpPr>
        <dsp:cNvPr id="0" name=""/>
        <dsp:cNvSpPr/>
      </dsp:nvSpPr>
      <dsp:spPr>
        <a:xfrm>
          <a:off x="0" y="2859613"/>
          <a:ext cx="2117090" cy="86606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Функции массового внедрения сайтов</a:t>
          </a:r>
        </a:p>
      </dsp:txBody>
      <dsp:txXfrm>
        <a:off x="42278" y="2901891"/>
        <a:ext cx="2032534" cy="781508"/>
      </dsp:txXfrm>
    </dsp:sp>
    <dsp:sp modelId="{A5637DC5-2A97-4228-A671-D8891D044F05}">
      <dsp:nvSpPr>
        <dsp:cNvPr id="0" name=""/>
        <dsp:cNvSpPr/>
      </dsp:nvSpPr>
      <dsp:spPr>
        <a:xfrm>
          <a:off x="2117090" y="3812285"/>
          <a:ext cx="3175635" cy="866064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F00510-0F94-4ADB-A84A-62730773F484}">
      <dsp:nvSpPr>
        <dsp:cNvPr id="0" name=""/>
        <dsp:cNvSpPr/>
      </dsp:nvSpPr>
      <dsp:spPr>
        <a:xfrm>
          <a:off x="0" y="3812285"/>
          <a:ext cx="2117090" cy="86606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Внедряем 8,5К сайтов школ и ОМСУ в 8 регионах</a:t>
          </a:r>
        </a:p>
      </dsp:txBody>
      <dsp:txXfrm>
        <a:off x="42278" y="3854563"/>
        <a:ext cx="2032534" cy="7815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5B915-5C8A-47CA-9236-68D516A1704F}">
      <dsp:nvSpPr>
        <dsp:cNvPr id="0" name=""/>
        <dsp:cNvSpPr/>
      </dsp:nvSpPr>
      <dsp:spPr>
        <a:xfrm>
          <a:off x="0" y="248599"/>
          <a:ext cx="5292725" cy="418275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latin typeface="+mn-lt"/>
              <a:cs typeface="Times New Roman" panose="02020603050405020304" pitchFamily="18" charset="0"/>
            </a:rPr>
            <a:t>Обеспечено функционирование  и развитие инфраструктуры электронного правительства, национальной системы управления данными, а также информационных систем, необходимых для их функционирования</a:t>
          </a:r>
          <a:endParaRPr lang="ru-RU" sz="2800" kern="1200" dirty="0">
            <a:latin typeface="+mn-lt"/>
            <a:cs typeface="Times New Roman" panose="02020603050405020304" pitchFamily="18" charset="0"/>
          </a:endParaRPr>
        </a:p>
      </dsp:txBody>
      <dsp:txXfrm>
        <a:off x="204185" y="452784"/>
        <a:ext cx="4884355" cy="37743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2CB1F-25F3-46FE-A781-4BCEB4913DB7}">
      <dsp:nvSpPr>
        <dsp:cNvPr id="0" name=""/>
        <dsp:cNvSpPr/>
      </dsp:nvSpPr>
      <dsp:spPr>
        <a:xfrm>
          <a:off x="48" y="119770"/>
          <a:ext cx="4616541" cy="184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Times New Roman" panose="02020603050405020304" pitchFamily="18" charset="0"/>
            </a:rPr>
            <a:t>Пользователям</a:t>
          </a:r>
          <a:endParaRPr lang="ru-RU" sz="2000" b="1" kern="1200" dirty="0">
            <a:latin typeface="+mn-lt"/>
            <a:cs typeface="Times New Roman" panose="02020603050405020304" pitchFamily="18" charset="0"/>
          </a:endParaRPr>
        </a:p>
      </dsp:txBody>
      <dsp:txXfrm>
        <a:off x="48" y="119770"/>
        <a:ext cx="4616541" cy="1846616"/>
      </dsp:txXfrm>
    </dsp:sp>
    <dsp:sp modelId="{D2558227-CE16-4920-AEAB-0CE301881EBA}">
      <dsp:nvSpPr>
        <dsp:cNvPr id="0" name=""/>
        <dsp:cNvSpPr/>
      </dsp:nvSpPr>
      <dsp:spPr>
        <a:xfrm>
          <a:off x="48" y="1966386"/>
          <a:ext cx="4616541" cy="2854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900" kern="1200" dirty="0">
              <a:latin typeface="+mn-lt"/>
              <a:cs typeface="Times New Roman" panose="02020603050405020304" pitchFamily="18" charset="0"/>
            </a:rPr>
            <a:t>получать всю необходимую информацию быстро и в полном объеме в единой среде ЕПГУ;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>
              <a:latin typeface="+mn-lt"/>
              <a:cs typeface="Times New Roman" panose="02020603050405020304" pitchFamily="18" charset="0"/>
            </a:rPr>
            <a:t>подавать заявления, обращения, жалобы, в том числе и через официальные сайты;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>
              <a:latin typeface="+mn-lt"/>
              <a:cs typeface="Times New Roman" panose="02020603050405020304" pitchFamily="18" charset="0"/>
            </a:rPr>
            <a:t>рост удовлетворенности за счет единообразия пользовательского опыта</a:t>
          </a:r>
        </a:p>
      </dsp:txBody>
      <dsp:txXfrm>
        <a:off x="48" y="1966386"/>
        <a:ext cx="4616541" cy="2854800"/>
      </dsp:txXfrm>
    </dsp:sp>
    <dsp:sp modelId="{AC0A4967-E6AE-49DB-B348-6C5DFE251C66}">
      <dsp:nvSpPr>
        <dsp:cNvPr id="0" name=""/>
        <dsp:cNvSpPr/>
      </dsp:nvSpPr>
      <dsp:spPr>
        <a:xfrm>
          <a:off x="5262905" y="119770"/>
          <a:ext cx="4616541" cy="184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n-lt"/>
              <a:cs typeface="Times New Roman" panose="02020603050405020304" pitchFamily="18" charset="0"/>
            </a:rPr>
            <a:t>Органам местного самоуправления и общеобразовательным организациям</a:t>
          </a:r>
          <a:endParaRPr lang="ru-RU" sz="2000" kern="1200" dirty="0">
            <a:latin typeface="+mn-lt"/>
            <a:cs typeface="Times New Roman" panose="02020603050405020304" pitchFamily="18" charset="0"/>
          </a:endParaRPr>
        </a:p>
      </dsp:txBody>
      <dsp:txXfrm>
        <a:off x="5262905" y="119770"/>
        <a:ext cx="4616541" cy="1846616"/>
      </dsp:txXfrm>
    </dsp:sp>
    <dsp:sp modelId="{A9FF755B-E683-4A48-9AE3-624749AC1A53}">
      <dsp:nvSpPr>
        <dsp:cNvPr id="0" name=""/>
        <dsp:cNvSpPr/>
      </dsp:nvSpPr>
      <dsp:spPr>
        <a:xfrm>
          <a:off x="5262954" y="1966386"/>
          <a:ext cx="4616541" cy="2854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800" kern="1200" dirty="0">
              <a:latin typeface="+mn-lt"/>
              <a:cs typeface="Times New Roman" panose="02020603050405020304" pitchFamily="18" charset="0"/>
            </a:rPr>
            <a:t>просто, быстро и бесплатно размещать данные на официальных сайтах в защищенной инфраструктуре ЕПГУ;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800" kern="1200" dirty="0">
              <a:latin typeface="+mn-lt"/>
              <a:cs typeface="Times New Roman" panose="02020603050405020304" pitchFamily="18" charset="0"/>
            </a:rPr>
            <a:t>повысить качество информации и предоставляемых сервисов;</a:t>
          </a:r>
          <a:endParaRPr lang="en-US" sz="1800" kern="1200" dirty="0">
            <a:latin typeface="+mn-lt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ru-RU" sz="1800" kern="1200" dirty="0">
              <a:latin typeface="+mn-lt"/>
              <a:cs typeface="Times New Roman" panose="02020603050405020304" pitchFamily="18" charset="0"/>
            </a:rPr>
            <a:t>минимизировать затраты на разработку и поддержку собственных решений за счет применения единых визуальных инструментов без необходимости их разработки</a:t>
          </a:r>
          <a:endParaRPr lang="en-US" sz="1800" kern="1200" dirty="0">
            <a:latin typeface="+mn-lt"/>
            <a:cs typeface="Times New Roman" panose="02020603050405020304" pitchFamily="18" charset="0"/>
          </a:endParaRPr>
        </a:p>
      </dsp:txBody>
      <dsp:txXfrm>
        <a:off x="5262954" y="1966386"/>
        <a:ext cx="4616541" cy="28548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CE45F7-7575-44B0-BFA7-DF5B35C068E4}">
      <dsp:nvSpPr>
        <dsp:cNvPr id="0" name=""/>
        <dsp:cNvSpPr/>
      </dsp:nvSpPr>
      <dsp:spPr>
        <a:xfrm>
          <a:off x="718830" y="0"/>
          <a:ext cx="8146740" cy="5083175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AFD30A-49B9-4792-8655-05DE8227C36C}">
      <dsp:nvSpPr>
        <dsp:cNvPr id="0" name=""/>
        <dsp:cNvSpPr/>
      </dsp:nvSpPr>
      <dsp:spPr>
        <a:xfrm>
          <a:off x="2339" y="774767"/>
          <a:ext cx="2145024" cy="352038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latin typeface="+mn-lt"/>
              <a:cs typeface="Times New Roman" panose="02020603050405020304" pitchFamily="18" charset="0"/>
            </a:rPr>
            <a:t>Разработать механизмы  массового развертывания официальных сайтов школ и ОМСУ  в сети Интернет на базе ЕПГУ</a:t>
          </a:r>
          <a:endParaRPr lang="ru-RU" sz="1600" kern="1200" dirty="0">
            <a:latin typeface="+mn-lt"/>
            <a:cs typeface="Times New Roman" panose="02020603050405020304" pitchFamily="18" charset="0"/>
          </a:endParaRPr>
        </a:p>
      </dsp:txBody>
      <dsp:txXfrm>
        <a:off x="107050" y="879478"/>
        <a:ext cx="1935602" cy="3310961"/>
      </dsp:txXfrm>
    </dsp:sp>
    <dsp:sp modelId="{AE1369E2-8FC7-4193-896E-0D4A5C9C2D7C}">
      <dsp:nvSpPr>
        <dsp:cNvPr id="0" name=""/>
        <dsp:cNvSpPr/>
      </dsp:nvSpPr>
      <dsp:spPr>
        <a:xfrm>
          <a:off x="2480572" y="774767"/>
          <a:ext cx="2145024" cy="352038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latin typeface="+mn-lt"/>
              <a:cs typeface="Times New Roman" panose="02020603050405020304" pitchFamily="18" charset="0"/>
            </a:rPr>
            <a:t>Обеспечить возможность для школ и ОМСУ самостоятельного оформления официальных сайтов с использованием визуально-графического интерфейса конструктора сайтов</a:t>
          </a:r>
          <a:endParaRPr lang="ru-RU" sz="1600" kern="1200" dirty="0">
            <a:latin typeface="+mn-lt"/>
            <a:cs typeface="Times New Roman" panose="02020603050405020304" pitchFamily="18" charset="0"/>
          </a:endParaRPr>
        </a:p>
      </dsp:txBody>
      <dsp:txXfrm>
        <a:off x="2585283" y="879478"/>
        <a:ext cx="1935602" cy="3310961"/>
      </dsp:txXfrm>
    </dsp:sp>
    <dsp:sp modelId="{3138EE4F-5565-4DC9-B8A2-CC62FA0D73D0}">
      <dsp:nvSpPr>
        <dsp:cNvPr id="0" name=""/>
        <dsp:cNvSpPr/>
      </dsp:nvSpPr>
      <dsp:spPr>
        <a:xfrm>
          <a:off x="4958804" y="781395"/>
          <a:ext cx="2145024" cy="352038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latin typeface="+mn-lt"/>
              <a:cs typeface="Times New Roman" panose="02020603050405020304" pitchFamily="18" charset="0"/>
            </a:rPr>
            <a:t>Обеспечить поддержку импорта данных с существующих Интернет-ресурсов школ и ОМСУ путем создания упрощенных инструментов  ручного ввода данных и механизмов импорта</a:t>
          </a:r>
          <a:endParaRPr lang="ru-RU" sz="1600" kern="1200" dirty="0">
            <a:latin typeface="+mn-lt"/>
            <a:cs typeface="Times New Roman" panose="02020603050405020304" pitchFamily="18" charset="0"/>
          </a:endParaRPr>
        </a:p>
      </dsp:txBody>
      <dsp:txXfrm>
        <a:off x="5063515" y="886106"/>
        <a:ext cx="1935602" cy="3310961"/>
      </dsp:txXfrm>
    </dsp:sp>
    <dsp:sp modelId="{703231CA-A2B2-4F44-B5FB-6E8521B913F3}">
      <dsp:nvSpPr>
        <dsp:cNvPr id="0" name=""/>
        <dsp:cNvSpPr/>
      </dsp:nvSpPr>
      <dsp:spPr>
        <a:xfrm>
          <a:off x="7437036" y="781395"/>
          <a:ext cx="2145024" cy="352038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+mn-lt"/>
              <a:cs typeface="Times New Roman" panose="02020603050405020304" pitchFamily="18" charset="0"/>
            </a:rPr>
            <a:t>Внедрить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+mn-lt"/>
              <a:cs typeface="Times New Roman" panose="02020603050405020304" pitchFamily="18" charset="0"/>
            </a:rPr>
            <a:t>не менее 8,5 тыс. официальных сайтов школ и ОМСУ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+mn-lt"/>
              <a:cs typeface="Times New Roman" panose="02020603050405020304" pitchFamily="18" charset="0"/>
            </a:rPr>
            <a:t>в 8 регионах.</a:t>
          </a:r>
        </a:p>
      </dsp:txBody>
      <dsp:txXfrm>
        <a:off x="7541747" y="886106"/>
        <a:ext cx="1935602" cy="331096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F911F4-24C5-445D-9C04-8A18FA9A37A7}">
      <dsp:nvSpPr>
        <dsp:cNvPr id="0" name=""/>
        <dsp:cNvSpPr/>
      </dsp:nvSpPr>
      <dsp:spPr>
        <a:xfrm>
          <a:off x="0" y="0"/>
          <a:ext cx="8212489" cy="13569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8 регионов</a:t>
          </a:r>
        </a:p>
      </dsp:txBody>
      <dsp:txXfrm>
        <a:off x="39742" y="39742"/>
        <a:ext cx="8133005" cy="1277419"/>
      </dsp:txXfrm>
    </dsp:sp>
    <dsp:sp modelId="{7B920A3F-5AAE-4092-AEB5-A110D6567C9C}">
      <dsp:nvSpPr>
        <dsp:cNvPr id="0" name=""/>
        <dsp:cNvSpPr/>
      </dsp:nvSpPr>
      <dsp:spPr>
        <a:xfrm>
          <a:off x="3033" y="1502819"/>
          <a:ext cx="3940733" cy="13569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Школы</a:t>
          </a:r>
        </a:p>
      </dsp:txBody>
      <dsp:txXfrm>
        <a:off x="42775" y="1542561"/>
        <a:ext cx="3861249" cy="1277419"/>
      </dsp:txXfrm>
    </dsp:sp>
    <dsp:sp modelId="{E4135989-1E6F-4215-9379-5E223FD8D3F0}">
      <dsp:nvSpPr>
        <dsp:cNvPr id="0" name=""/>
        <dsp:cNvSpPr/>
      </dsp:nvSpPr>
      <dsp:spPr>
        <a:xfrm>
          <a:off x="3033" y="3002873"/>
          <a:ext cx="3940733" cy="13569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5 494</a:t>
          </a:r>
        </a:p>
      </dsp:txBody>
      <dsp:txXfrm>
        <a:off x="42775" y="3042615"/>
        <a:ext cx="3861249" cy="1277419"/>
      </dsp:txXfrm>
    </dsp:sp>
    <dsp:sp modelId="{5F825C66-4F43-46AE-BEB8-9DAE105B6859}">
      <dsp:nvSpPr>
        <dsp:cNvPr id="0" name=""/>
        <dsp:cNvSpPr/>
      </dsp:nvSpPr>
      <dsp:spPr>
        <a:xfrm>
          <a:off x="4274789" y="1502819"/>
          <a:ext cx="3940733" cy="13569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ОМСУ</a:t>
          </a:r>
        </a:p>
      </dsp:txBody>
      <dsp:txXfrm>
        <a:off x="4314531" y="1542561"/>
        <a:ext cx="3861249" cy="1277419"/>
      </dsp:txXfrm>
    </dsp:sp>
    <dsp:sp modelId="{8DDAA749-32B4-4797-8849-67BC9106B161}">
      <dsp:nvSpPr>
        <dsp:cNvPr id="0" name=""/>
        <dsp:cNvSpPr/>
      </dsp:nvSpPr>
      <dsp:spPr>
        <a:xfrm>
          <a:off x="4274789" y="3002873"/>
          <a:ext cx="3940733" cy="135690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3010</a:t>
          </a:r>
        </a:p>
      </dsp:txBody>
      <dsp:txXfrm>
        <a:off x="4314531" y="3042615"/>
        <a:ext cx="3861249" cy="12774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4539D-2C74-4816-BCEA-818AE00A1BA3}">
      <dsp:nvSpPr>
        <dsp:cNvPr id="0" name=""/>
        <dsp:cNvSpPr/>
      </dsp:nvSpPr>
      <dsp:spPr>
        <a:xfrm>
          <a:off x="0" y="291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Алтайский край</a:t>
          </a:r>
        </a:p>
      </dsp:txBody>
      <dsp:txXfrm>
        <a:off x="19850" y="20141"/>
        <a:ext cx="4715058" cy="366920"/>
      </dsp:txXfrm>
    </dsp:sp>
    <dsp:sp modelId="{5577FCA3-727E-4F52-A1E5-3082C03B07AD}">
      <dsp:nvSpPr>
        <dsp:cNvPr id="0" name=""/>
        <dsp:cNvSpPr/>
      </dsp:nvSpPr>
      <dsp:spPr>
        <a:xfrm>
          <a:off x="0" y="419118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Белгородская область</a:t>
          </a:r>
        </a:p>
      </dsp:txBody>
      <dsp:txXfrm>
        <a:off x="19850" y="438968"/>
        <a:ext cx="4715058" cy="366920"/>
      </dsp:txXfrm>
    </dsp:sp>
    <dsp:sp modelId="{6165C6D6-3EC5-4AFC-BE3D-394CC88BA4EB}">
      <dsp:nvSpPr>
        <dsp:cNvPr id="0" name=""/>
        <dsp:cNvSpPr/>
      </dsp:nvSpPr>
      <dsp:spPr>
        <a:xfrm>
          <a:off x="0" y="837945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Курганская область</a:t>
          </a:r>
        </a:p>
      </dsp:txBody>
      <dsp:txXfrm>
        <a:off x="19850" y="857795"/>
        <a:ext cx="4715058" cy="366920"/>
      </dsp:txXfrm>
    </dsp:sp>
    <dsp:sp modelId="{E16A47F5-6B8B-451A-BF14-0F1DC6CF0F8C}">
      <dsp:nvSpPr>
        <dsp:cNvPr id="0" name=""/>
        <dsp:cNvSpPr/>
      </dsp:nvSpPr>
      <dsp:spPr>
        <a:xfrm>
          <a:off x="0" y="1256772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Московская область</a:t>
          </a:r>
        </a:p>
      </dsp:txBody>
      <dsp:txXfrm>
        <a:off x="19850" y="1276622"/>
        <a:ext cx="4715058" cy="366920"/>
      </dsp:txXfrm>
    </dsp:sp>
    <dsp:sp modelId="{4438E118-E3F0-4FAE-9D83-9DDC08C2E240}">
      <dsp:nvSpPr>
        <dsp:cNvPr id="0" name=""/>
        <dsp:cNvSpPr/>
      </dsp:nvSpPr>
      <dsp:spPr>
        <a:xfrm>
          <a:off x="0" y="1675599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Республика Башкортостан</a:t>
          </a:r>
        </a:p>
      </dsp:txBody>
      <dsp:txXfrm>
        <a:off x="19850" y="1695449"/>
        <a:ext cx="4715058" cy="366920"/>
      </dsp:txXfrm>
    </dsp:sp>
    <dsp:sp modelId="{849C9613-B4C7-4C30-905C-0A3AF57E727A}">
      <dsp:nvSpPr>
        <dsp:cNvPr id="0" name=""/>
        <dsp:cNvSpPr/>
      </dsp:nvSpPr>
      <dsp:spPr>
        <a:xfrm>
          <a:off x="0" y="2094426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Республика Калмыкия</a:t>
          </a:r>
        </a:p>
      </dsp:txBody>
      <dsp:txXfrm>
        <a:off x="19850" y="2114276"/>
        <a:ext cx="4715058" cy="366920"/>
      </dsp:txXfrm>
    </dsp:sp>
    <dsp:sp modelId="{DFA8381F-2007-4243-BE62-24BFE01E852B}">
      <dsp:nvSpPr>
        <dsp:cNvPr id="0" name=""/>
        <dsp:cNvSpPr/>
      </dsp:nvSpPr>
      <dsp:spPr>
        <a:xfrm>
          <a:off x="0" y="2513253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Удмуртская Республика</a:t>
          </a:r>
        </a:p>
      </dsp:txBody>
      <dsp:txXfrm>
        <a:off x="19850" y="2533103"/>
        <a:ext cx="4715058" cy="366920"/>
      </dsp:txXfrm>
    </dsp:sp>
    <dsp:sp modelId="{7606E328-7D06-4D47-ACCA-30E5C59DC0AA}">
      <dsp:nvSpPr>
        <dsp:cNvPr id="0" name=""/>
        <dsp:cNvSpPr/>
      </dsp:nvSpPr>
      <dsp:spPr>
        <a:xfrm>
          <a:off x="0" y="2932080"/>
          <a:ext cx="4754758" cy="40662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Ханты-Мансийский автономный округ</a:t>
          </a:r>
        </a:p>
      </dsp:txBody>
      <dsp:txXfrm>
        <a:off x="19850" y="2951930"/>
        <a:ext cx="4715058" cy="3669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1154C8-90AA-4DC5-A6C7-00365AB405D4}">
      <dsp:nvSpPr>
        <dsp:cNvPr id="0" name=""/>
        <dsp:cNvSpPr/>
      </dsp:nvSpPr>
      <dsp:spPr>
        <a:xfrm>
          <a:off x="4349115" y="1513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аутентификация, идентификация</a:t>
          </a:r>
        </a:p>
      </dsp:txBody>
      <dsp:txXfrm>
        <a:off x="4349115" y="68710"/>
        <a:ext cx="6322081" cy="403183"/>
      </dsp:txXfrm>
    </dsp:sp>
    <dsp:sp modelId="{E6227F17-BD5E-42AC-9B66-43060DD52BF9}">
      <dsp:nvSpPr>
        <dsp:cNvPr id="0" name=""/>
        <dsp:cNvSpPr/>
      </dsp:nvSpPr>
      <dsp:spPr>
        <a:xfrm>
          <a:off x="0" y="1513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+mn-lt"/>
              <a:cs typeface="Times New Roman" panose="02020603050405020304" pitchFamily="18" charset="0"/>
            </a:rPr>
            <a:t>ЕСИА</a:t>
          </a:r>
        </a:p>
      </dsp:txBody>
      <dsp:txXfrm>
        <a:off x="26242" y="27755"/>
        <a:ext cx="4296631" cy="485093"/>
      </dsp:txXfrm>
    </dsp:sp>
    <dsp:sp modelId="{C0FDA7CB-3D2D-4880-998F-9CB3156023A9}">
      <dsp:nvSpPr>
        <dsp:cNvPr id="0" name=""/>
        <dsp:cNvSpPr/>
      </dsp:nvSpPr>
      <dsp:spPr>
        <a:xfrm>
          <a:off x="4349115" y="592848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справочники, классификаторы, адреса школ</a:t>
          </a:r>
        </a:p>
      </dsp:txBody>
      <dsp:txXfrm>
        <a:off x="4349115" y="660045"/>
        <a:ext cx="6322081" cy="403183"/>
      </dsp:txXfrm>
    </dsp:sp>
    <dsp:sp modelId="{7A011F2C-61BC-4C19-BAE7-061CC15B8389}">
      <dsp:nvSpPr>
        <dsp:cNvPr id="0" name=""/>
        <dsp:cNvSpPr/>
      </dsp:nvSpPr>
      <dsp:spPr>
        <a:xfrm>
          <a:off x="0" y="592848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+mn-lt"/>
              <a:cs typeface="Times New Roman" panose="02020603050405020304" pitchFamily="18" charset="0"/>
            </a:rPr>
            <a:t>ЕСНСИ, ФИАС</a:t>
          </a:r>
        </a:p>
      </dsp:txBody>
      <dsp:txXfrm>
        <a:off x="26242" y="619090"/>
        <a:ext cx="4296631" cy="485093"/>
      </dsp:txXfrm>
    </dsp:sp>
    <dsp:sp modelId="{268B63D3-91B3-4D63-B210-D930FD6716EE}">
      <dsp:nvSpPr>
        <dsp:cNvPr id="0" name=""/>
        <dsp:cNvSpPr/>
      </dsp:nvSpPr>
      <dsp:spPr>
        <a:xfrm>
          <a:off x="4349115" y="1184183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>
              <a:latin typeface="+mn-lt"/>
              <a:cs typeface="Times New Roman" panose="02020603050405020304" pitchFamily="18" charset="0"/>
            </a:rPr>
            <a:t>мастер данные для автоматическое заполнения сайтов организаций</a:t>
          </a:r>
        </a:p>
      </dsp:txBody>
      <dsp:txXfrm>
        <a:off x="4349115" y="1251380"/>
        <a:ext cx="6322081" cy="403183"/>
      </dsp:txXfrm>
    </dsp:sp>
    <dsp:sp modelId="{6E15EB20-FAEF-466A-B243-7082A2BB3879}">
      <dsp:nvSpPr>
        <dsp:cNvPr id="0" name=""/>
        <dsp:cNvSpPr/>
      </dsp:nvSpPr>
      <dsp:spPr>
        <a:xfrm>
          <a:off x="19962" y="1184183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i="0" kern="1200" dirty="0">
              <a:latin typeface="+mn-lt"/>
              <a:cs typeface="Times New Roman" panose="02020603050405020304" pitchFamily="18" charset="0"/>
            </a:rPr>
            <a:t>ГИИС «Электронный бюджет»,</a:t>
          </a:r>
          <a:endParaRPr lang="ru-RU" sz="1400" kern="1200" dirty="0">
            <a:latin typeface="+mn-lt"/>
            <a:cs typeface="Times New Roman" panose="02020603050405020304" pitchFamily="18" charset="0"/>
          </a:endParaRPr>
        </a:p>
      </dsp:txBody>
      <dsp:txXfrm>
        <a:off x="46204" y="1210425"/>
        <a:ext cx="4296631" cy="485093"/>
      </dsp:txXfrm>
    </dsp:sp>
    <dsp:sp modelId="{37E773F2-E61B-46FC-B647-EDE6863EEC83}">
      <dsp:nvSpPr>
        <dsp:cNvPr id="0" name=""/>
        <dsp:cNvSpPr/>
      </dsp:nvSpPr>
      <dsp:spPr>
        <a:xfrm>
          <a:off x="4349115" y="1775518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>
              <a:latin typeface="+mn-lt"/>
              <a:cs typeface="Times New Roman" panose="02020603050405020304" pitchFamily="18" charset="0"/>
            </a:rPr>
            <a:t>защита, резервирование</a:t>
          </a:r>
        </a:p>
      </dsp:txBody>
      <dsp:txXfrm>
        <a:off x="4349115" y="1842715"/>
        <a:ext cx="6322081" cy="403183"/>
      </dsp:txXfrm>
    </dsp:sp>
    <dsp:sp modelId="{02ED8D10-67ED-483E-B759-F719E218198C}">
      <dsp:nvSpPr>
        <dsp:cNvPr id="0" name=""/>
        <dsp:cNvSpPr/>
      </dsp:nvSpPr>
      <dsp:spPr>
        <a:xfrm>
          <a:off x="0" y="1775518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+mn-lt"/>
              <a:cs typeface="Times New Roman" panose="02020603050405020304" pitchFamily="18" charset="0"/>
            </a:rPr>
            <a:t>СЗИ</a:t>
          </a:r>
          <a:r>
            <a:rPr lang="en-US" sz="1400" b="1" kern="1200" dirty="0">
              <a:latin typeface="+mn-lt"/>
              <a:cs typeface="Times New Roman" panose="02020603050405020304" pitchFamily="18" charset="0"/>
            </a:rPr>
            <a:t> </a:t>
          </a:r>
          <a:r>
            <a:rPr lang="ru-RU" sz="1400" b="1" kern="1200" dirty="0">
              <a:latin typeface="+mn-lt"/>
              <a:cs typeface="Times New Roman" panose="02020603050405020304" pitchFamily="18" charset="0"/>
            </a:rPr>
            <a:t>ИЭП </a:t>
          </a:r>
        </a:p>
      </dsp:txBody>
      <dsp:txXfrm>
        <a:off x="26242" y="1801760"/>
        <a:ext cx="4296631" cy="485093"/>
      </dsp:txXfrm>
    </dsp:sp>
    <dsp:sp modelId="{51AE0F79-6F9C-4CA7-88B1-172E187E163F}">
      <dsp:nvSpPr>
        <dsp:cNvPr id="0" name=""/>
        <dsp:cNvSpPr/>
      </dsp:nvSpPr>
      <dsp:spPr>
        <a:xfrm>
          <a:off x="4349115" y="2366853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размещение виджетов ПОС на официальных </a:t>
          </a:r>
          <a:r>
            <a:rPr lang="ru-RU" sz="1400" kern="1200" dirty="0" err="1">
              <a:latin typeface="+mn-lt"/>
              <a:cs typeface="Times New Roman" panose="02020603050405020304" pitchFamily="18" charset="0"/>
            </a:rPr>
            <a:t>сйатах</a:t>
          </a:r>
          <a:endParaRPr lang="ru-RU" sz="1400" kern="1200" dirty="0">
            <a:latin typeface="+mn-lt"/>
            <a:cs typeface="Times New Roman" panose="02020603050405020304" pitchFamily="18" charset="0"/>
          </a:endParaRPr>
        </a:p>
      </dsp:txBody>
      <dsp:txXfrm>
        <a:off x="4349115" y="2434050"/>
        <a:ext cx="6322081" cy="403183"/>
      </dsp:txXfrm>
    </dsp:sp>
    <dsp:sp modelId="{289EC250-A013-4587-8537-57CBBD2DD428}">
      <dsp:nvSpPr>
        <dsp:cNvPr id="0" name=""/>
        <dsp:cNvSpPr/>
      </dsp:nvSpPr>
      <dsp:spPr>
        <a:xfrm>
          <a:off x="6654" y="2366853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+mn-lt"/>
              <a:cs typeface="Times New Roman" panose="02020603050405020304" pitchFamily="18" charset="0"/>
            </a:rPr>
            <a:t>ЕПГУ ПОС</a:t>
          </a:r>
        </a:p>
      </dsp:txBody>
      <dsp:txXfrm>
        <a:off x="32896" y="2393095"/>
        <a:ext cx="4296631" cy="485093"/>
      </dsp:txXfrm>
    </dsp:sp>
    <dsp:sp modelId="{41B32983-0358-468D-A673-2B32F1290B0E}">
      <dsp:nvSpPr>
        <dsp:cNvPr id="0" name=""/>
        <dsp:cNvSpPr/>
      </dsp:nvSpPr>
      <dsp:spPr>
        <a:xfrm>
          <a:off x="4349115" y="2958188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мастер данные для автоматического заполнение сайтов, связь контента с  госуслугами</a:t>
          </a:r>
        </a:p>
      </dsp:txBody>
      <dsp:txXfrm>
        <a:off x="4349115" y="3025385"/>
        <a:ext cx="6322081" cy="403183"/>
      </dsp:txXfrm>
    </dsp:sp>
    <dsp:sp modelId="{D916BD97-9CA6-40C0-BC22-E23B0B10C894}">
      <dsp:nvSpPr>
        <dsp:cNvPr id="0" name=""/>
        <dsp:cNvSpPr/>
      </dsp:nvSpPr>
      <dsp:spPr>
        <a:xfrm>
          <a:off x="0" y="2958188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+mn-lt"/>
              <a:cs typeface="Times New Roman" panose="02020603050405020304" pitchFamily="18" charset="0"/>
            </a:rPr>
            <a:t>ЕПГУ,  ФРГУ </a:t>
          </a:r>
        </a:p>
      </dsp:txBody>
      <dsp:txXfrm>
        <a:off x="26242" y="2984430"/>
        <a:ext cx="4296631" cy="485093"/>
      </dsp:txXfrm>
    </dsp:sp>
    <dsp:sp modelId="{80EDA866-575A-4B24-B9EE-1354972B5629}">
      <dsp:nvSpPr>
        <dsp:cNvPr id="0" name=""/>
        <dsp:cNvSpPr/>
      </dsp:nvSpPr>
      <dsp:spPr>
        <a:xfrm>
          <a:off x="4349115" y="3549523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>
              <a:latin typeface="+mn-lt"/>
              <a:cs typeface="Times New Roman" panose="02020603050405020304" pitchFamily="18" charset="0"/>
            </a:rPr>
            <a:t>размещения ссылок на выбранные разделы официального сайта в социальных сетях </a:t>
          </a:r>
        </a:p>
      </dsp:txBody>
      <dsp:txXfrm>
        <a:off x="4349115" y="3616720"/>
        <a:ext cx="6322081" cy="403183"/>
      </dsp:txXfrm>
    </dsp:sp>
    <dsp:sp modelId="{C311C31D-67F8-4731-9795-1DB585F04C46}">
      <dsp:nvSpPr>
        <dsp:cNvPr id="0" name=""/>
        <dsp:cNvSpPr/>
      </dsp:nvSpPr>
      <dsp:spPr>
        <a:xfrm>
          <a:off x="0" y="3549523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+mn-lt"/>
              <a:cs typeface="Times New Roman" panose="02020603050405020304" pitchFamily="18" charset="0"/>
            </a:rPr>
            <a:t>Социальные сети </a:t>
          </a:r>
        </a:p>
      </dsp:txBody>
      <dsp:txXfrm>
        <a:off x="26242" y="3575765"/>
        <a:ext cx="4296631" cy="485093"/>
      </dsp:txXfrm>
    </dsp:sp>
    <dsp:sp modelId="{3DC3E1E8-0DF4-4861-A82D-687967458CC2}">
      <dsp:nvSpPr>
        <dsp:cNvPr id="0" name=""/>
        <dsp:cNvSpPr/>
      </dsp:nvSpPr>
      <dsp:spPr>
        <a:xfrm>
          <a:off x="4349115" y="4140858"/>
          <a:ext cx="6523672" cy="537577"/>
        </a:xfrm>
        <a:prstGeom prst="rightArrow">
          <a:avLst>
            <a:gd name="adj1" fmla="val 75000"/>
            <a:gd name="adj2" fmla="val 5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+mn-lt"/>
              <a:cs typeface="Times New Roman" panose="02020603050405020304" pitchFamily="18" charset="0"/>
            </a:rPr>
            <a:t>автозаполнение сайтов данными через </a:t>
          </a:r>
          <a:r>
            <a:rPr lang="en-US" sz="1400" kern="1200" dirty="0">
              <a:latin typeface="+mn-lt"/>
              <a:cs typeface="Times New Roman" panose="02020603050405020304" pitchFamily="18" charset="0"/>
            </a:rPr>
            <a:t>API</a:t>
          </a:r>
          <a:r>
            <a:rPr lang="ru-RU" sz="1400" kern="1200" dirty="0">
              <a:latin typeface="+mn-lt"/>
              <a:cs typeface="Times New Roman" panose="02020603050405020304" pitchFamily="18" charset="0"/>
            </a:rPr>
            <a:t> и СМЭВ </a:t>
          </a:r>
          <a:r>
            <a:rPr lang="en-US" sz="1400" kern="1200" dirty="0">
              <a:latin typeface="+mn-lt"/>
              <a:cs typeface="Times New Roman" panose="02020603050405020304" pitchFamily="18" charset="0"/>
            </a:rPr>
            <a:t>(</a:t>
          </a:r>
          <a:r>
            <a:rPr lang="ru-RU" sz="1400" kern="1200" dirty="0">
              <a:latin typeface="+mn-lt"/>
              <a:cs typeface="Times New Roman" panose="02020603050405020304" pitchFamily="18" charset="0"/>
            </a:rPr>
            <a:t>преподавательский  состав,  школьное расписание, учебные материалы)</a:t>
          </a:r>
        </a:p>
      </dsp:txBody>
      <dsp:txXfrm>
        <a:off x="4349115" y="4208055"/>
        <a:ext cx="6322081" cy="403183"/>
      </dsp:txXfrm>
    </dsp:sp>
    <dsp:sp modelId="{B0A09078-49F5-4FD4-9885-0167E2B2DDAD}">
      <dsp:nvSpPr>
        <dsp:cNvPr id="0" name=""/>
        <dsp:cNvSpPr/>
      </dsp:nvSpPr>
      <dsp:spPr>
        <a:xfrm>
          <a:off x="0" y="4140858"/>
          <a:ext cx="4349115" cy="5375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+mn-lt"/>
              <a:cs typeface="Times New Roman" panose="02020603050405020304" pitchFamily="18" charset="0"/>
            </a:rPr>
            <a:t>ИС ведомств, отраслевые платформы</a:t>
          </a:r>
        </a:p>
      </dsp:txBody>
      <dsp:txXfrm>
        <a:off x="26242" y="4167100"/>
        <a:ext cx="4296631" cy="485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3032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9A532-1D23-4E8D-A21D-64AA610C9388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1045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3032" y="9421045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217711-D235-4669-BE3E-C4B6B0847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5051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BACE0-B85C-439E-8860-7612161547B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3388" y="1239838"/>
            <a:ext cx="5953125" cy="3348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991" y="4773374"/>
            <a:ext cx="5455920" cy="3905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1045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3032" y="9421045"/>
            <a:ext cx="2955290" cy="4976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7B903-60D0-4525-B4F2-E23BD3CA61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336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7B903-60D0-4525-B4F2-E23BD3CA613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938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Шаблон МКС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id="{D4760A42-B91B-D541-A867-12AC7E8D892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9248012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9FCFFF9-495D-C64C-8B9F-92B9227CCED4}"/>
              </a:ext>
            </a:extLst>
          </p:cNvPr>
          <p:cNvSpPr/>
          <p:nvPr userDrawn="1"/>
        </p:nvSpPr>
        <p:spPr>
          <a:xfrm>
            <a:off x="0" y="6622477"/>
            <a:ext cx="12192000" cy="263236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F7175AF-463A-1F41-BD1C-98C229590052}"/>
              </a:ext>
            </a:extLst>
          </p:cNvPr>
          <p:cNvSpPr/>
          <p:nvPr userDrawn="1"/>
        </p:nvSpPr>
        <p:spPr>
          <a:xfrm>
            <a:off x="0" y="1"/>
            <a:ext cx="12192000" cy="263236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968504"/>
            <a:ext cx="9144000" cy="109600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26376"/>
            <a:ext cx="9144000" cy="369333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T_Russia Text" panose="020B0604020202020204" charset="0"/>
                <a:cs typeface="PT_Russia Text" panose="020B060402020202020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2562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467" y="297031"/>
            <a:ext cx="5275168" cy="90034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2800"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3275" y="1449389"/>
            <a:ext cx="10872788" cy="4679950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  <a:lvl2pPr>
              <a:defRPr>
                <a:latin typeface="PT_Russia Text" panose="020B0604020202020204" charset="0"/>
                <a:cs typeface="PT_Russia Text" panose="020B0604020202020204" charset="0"/>
              </a:defRPr>
            </a:lvl2pPr>
            <a:lvl3pPr>
              <a:defRPr>
                <a:latin typeface="PT_Russia Text" panose="020B0604020202020204" charset="0"/>
                <a:cs typeface="PT_Russia Text" panose="020B0604020202020204" charset="0"/>
              </a:defRPr>
            </a:lvl3pPr>
            <a:lvl4pPr>
              <a:defRPr>
                <a:latin typeface="PT_Russia Text" panose="020B0604020202020204" charset="0"/>
                <a:cs typeface="PT_Russia Text" panose="020B0604020202020204" charset="0"/>
              </a:defRPr>
            </a:lvl4pPr>
            <a:lvl5pPr>
              <a:defRPr>
                <a:latin typeface="PT_Russia Text" panose="020B0604020202020204" charset="0"/>
                <a:cs typeface="PT_Russia Text" panose="020B060402020202020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079803" y="6359525"/>
            <a:ext cx="596259" cy="365125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1460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913" userDrawn="1">
          <p15:clr>
            <a:srgbClr val="F26B43"/>
          </p15:clr>
        </p15:guide>
        <p15:guide id="4" orient="horz" pos="3861" userDrawn="1">
          <p15:clr>
            <a:srgbClr val="FBAE40"/>
          </p15:clr>
        </p15:guide>
        <p15:guide id="5" pos="325" userDrawn="1">
          <p15:clr>
            <a:srgbClr val="FBAE40"/>
          </p15:clr>
        </p15:guide>
        <p15:guide id="6" pos="7355" userDrawn="1">
          <p15:clr>
            <a:srgbClr val="FBAE40"/>
          </p15:clr>
        </p15:guide>
        <p15:guide id="7" pos="506" userDrawn="1">
          <p15:clr>
            <a:srgbClr val="FBAE40"/>
          </p15:clr>
        </p15:guide>
        <p15:guide id="8" orient="horz" pos="4006" userDrawn="1">
          <p15:clr>
            <a:srgbClr val="FBAE40"/>
          </p15:clr>
        </p15:guide>
        <p15:guide id="9" orient="horz" pos="48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03275" y="1449389"/>
            <a:ext cx="5292725" cy="4679950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  <a:lvl2pPr>
              <a:defRPr>
                <a:latin typeface="PT_Russia Text" panose="020B0604020202020204" charset="0"/>
                <a:cs typeface="PT_Russia Text" panose="020B0604020202020204" charset="0"/>
              </a:defRPr>
            </a:lvl2pPr>
            <a:lvl3pPr>
              <a:defRPr>
                <a:latin typeface="PT_Russia Text" panose="020B0604020202020204" charset="0"/>
                <a:cs typeface="PT_Russia Text" panose="020B0604020202020204" charset="0"/>
              </a:defRPr>
            </a:lvl3pPr>
            <a:lvl4pPr>
              <a:defRPr>
                <a:latin typeface="PT_Russia Text" panose="020B0604020202020204" charset="0"/>
                <a:cs typeface="PT_Russia Text" panose="020B0604020202020204" charset="0"/>
              </a:defRPr>
            </a:lvl4pPr>
            <a:lvl5pPr>
              <a:defRPr>
                <a:latin typeface="PT_Russia Text" panose="020B0604020202020204" charset="0"/>
                <a:cs typeface="PT_Russia Text" panose="020B060402020202020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80475" y="1449389"/>
            <a:ext cx="5292725" cy="4679949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  <a:lvl2pPr>
              <a:defRPr>
                <a:latin typeface="PT_Russia Text" panose="020B0604020202020204" charset="0"/>
                <a:cs typeface="PT_Russia Text" panose="020B0604020202020204" charset="0"/>
              </a:defRPr>
            </a:lvl2pPr>
            <a:lvl3pPr>
              <a:defRPr>
                <a:latin typeface="PT_Russia Text" panose="020B0604020202020204" charset="0"/>
                <a:cs typeface="PT_Russia Text" panose="020B0604020202020204" charset="0"/>
              </a:defRPr>
            </a:lvl3pPr>
            <a:lvl4pPr>
              <a:defRPr>
                <a:latin typeface="PT_Russia Text" panose="020B0604020202020204" charset="0"/>
                <a:cs typeface="PT_Russia Text" panose="020B0604020202020204" charset="0"/>
              </a:defRPr>
            </a:lvl4pPr>
            <a:lvl5pPr>
              <a:defRPr>
                <a:latin typeface="PT_Russia Text" panose="020B0604020202020204" charset="0"/>
                <a:cs typeface="PT_Russia Text" panose="020B060402020202020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30000" y="6356350"/>
            <a:ext cx="2743200" cy="365125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524467" y="297031"/>
            <a:ext cx="5275168" cy="90034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2800"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9176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3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pos="506" userDrawn="1">
          <p15:clr>
            <a:srgbClr val="FBAE40"/>
          </p15:clr>
        </p15:guide>
        <p15:guide id="5" orient="horz" pos="482" userDrawn="1">
          <p15:clr>
            <a:srgbClr val="FBAE40"/>
          </p15:clr>
        </p15:guide>
        <p15:guide id="6" orient="horz" pos="2260" userDrawn="1">
          <p15:clr>
            <a:srgbClr val="FBAE40"/>
          </p15:clr>
        </p15:guide>
        <p15:guide id="7" orient="horz" pos="3861" userDrawn="1">
          <p15:clr>
            <a:srgbClr val="FBAE40"/>
          </p15:clr>
        </p15:guide>
        <p15:guide id="8" pos="3999" userDrawn="1">
          <p15:clr>
            <a:srgbClr val="FBAE40"/>
          </p15:clr>
        </p15:guide>
        <p15:guide id="9" orient="horz" pos="399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3276" y="1466730"/>
            <a:ext cx="5295998" cy="871658"/>
          </a:xfrm>
        </p:spPr>
        <p:txBody>
          <a:bodyPr anchor="b"/>
          <a:lstStyle>
            <a:lvl1pPr marL="0" indent="0">
              <a:buNone/>
              <a:defRPr sz="2400" b="1">
                <a:latin typeface="PT_Russia Text" panose="020B0604020202020204" charset="0"/>
                <a:cs typeface="PT_Russia Text" panose="020B060402020202020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03276" y="2505075"/>
            <a:ext cx="5292724" cy="3624263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  <a:lvl2pPr>
              <a:defRPr>
                <a:latin typeface="PT_Russia Text" panose="020B0604020202020204" charset="0"/>
                <a:cs typeface="PT_Russia Text" panose="020B0604020202020204" charset="0"/>
              </a:defRPr>
            </a:lvl2pPr>
            <a:lvl3pPr>
              <a:defRPr>
                <a:latin typeface="PT_Russia Text" panose="020B0604020202020204" charset="0"/>
                <a:cs typeface="PT_Russia Text" panose="020B0604020202020204" charset="0"/>
              </a:defRPr>
            </a:lvl3pPr>
            <a:lvl4pPr>
              <a:defRPr>
                <a:latin typeface="PT_Russia Text" panose="020B0604020202020204" charset="0"/>
                <a:cs typeface="PT_Russia Text" panose="020B0604020202020204" charset="0"/>
              </a:defRPr>
            </a:lvl4pPr>
            <a:lvl5pPr>
              <a:defRPr>
                <a:latin typeface="PT_Russia Text" panose="020B0604020202020204" charset="0"/>
                <a:cs typeface="PT_Russia Text" panose="020B060402020202020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57031" y="1466730"/>
            <a:ext cx="5284107" cy="871658"/>
          </a:xfrm>
        </p:spPr>
        <p:txBody>
          <a:bodyPr anchor="b"/>
          <a:lstStyle>
            <a:lvl1pPr marL="0" indent="0">
              <a:buNone/>
              <a:defRPr sz="2400" b="1">
                <a:latin typeface="PT_Russia Text" panose="020B0604020202020204" charset="0"/>
                <a:cs typeface="PT_Russia Text" panose="020B060402020202020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57030" y="2505075"/>
            <a:ext cx="5286983" cy="3624263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  <a:lvl2pPr>
              <a:defRPr>
                <a:latin typeface="PT_Russia Text" panose="020B0604020202020204" charset="0"/>
                <a:cs typeface="PT_Russia Text" panose="020B0604020202020204" charset="0"/>
              </a:defRPr>
            </a:lvl2pPr>
            <a:lvl3pPr>
              <a:defRPr>
                <a:latin typeface="PT_Russia Text" panose="020B0604020202020204" charset="0"/>
                <a:cs typeface="PT_Russia Text" panose="020B0604020202020204" charset="0"/>
              </a:defRPr>
            </a:lvl3pPr>
            <a:lvl4pPr>
              <a:defRPr>
                <a:latin typeface="PT_Russia Text" panose="020B0604020202020204" charset="0"/>
                <a:cs typeface="PT_Russia Text" panose="020B0604020202020204" charset="0"/>
              </a:defRPr>
            </a:lvl4pPr>
            <a:lvl5pPr>
              <a:defRPr>
                <a:latin typeface="PT_Russia Text" panose="020B0604020202020204" charset="0"/>
                <a:cs typeface="PT_Russia Text" panose="020B060402020202020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897938" y="6345238"/>
            <a:ext cx="2743200" cy="365125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524467" y="297031"/>
            <a:ext cx="5275168" cy="90034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2800"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4848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06" userDrawn="1">
          <p15:clr>
            <a:srgbClr val="FBAE40"/>
          </p15:clr>
        </p15:guide>
        <p15:guide id="4" pos="7333" userDrawn="1">
          <p15:clr>
            <a:srgbClr val="FBAE40"/>
          </p15:clr>
        </p15:guide>
        <p15:guide id="5" orient="horz" pos="482" userDrawn="1">
          <p15:clr>
            <a:srgbClr val="FBAE40"/>
          </p15:clr>
        </p15:guide>
        <p15:guide id="6" orient="horz" pos="913" userDrawn="1">
          <p15:clr>
            <a:srgbClr val="FBAE40"/>
          </p15:clr>
        </p15:guide>
        <p15:guide id="7" pos="3999" userDrawn="1">
          <p15:clr>
            <a:srgbClr val="FBAE40"/>
          </p15:clr>
        </p15:guide>
        <p15:guide id="8" orient="horz" pos="3861" userDrawn="1">
          <p15:clr>
            <a:srgbClr val="FBAE40"/>
          </p15:clr>
        </p15:guide>
        <p15:guide id="9" orient="horz" pos="399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897938" y="6345238"/>
            <a:ext cx="2743200" cy="365125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524467" y="297031"/>
            <a:ext cx="5275168" cy="90034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2800"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542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06">
          <p15:clr>
            <a:srgbClr val="FBAE40"/>
          </p15:clr>
        </p15:guide>
        <p15:guide id="4" pos="7333">
          <p15:clr>
            <a:srgbClr val="FBAE40"/>
          </p15:clr>
        </p15:guide>
        <p15:guide id="5" orient="horz" pos="482">
          <p15:clr>
            <a:srgbClr val="FBAE40"/>
          </p15:clr>
        </p15:guide>
        <p15:guide id="6" orient="horz" pos="913">
          <p15:clr>
            <a:srgbClr val="FBAE40"/>
          </p15:clr>
        </p15:guide>
        <p15:guide id="7" pos="3999">
          <p15:clr>
            <a:srgbClr val="FBAE40"/>
          </p15:clr>
        </p15:guide>
        <p15:guide id="8" orient="horz" pos="3861">
          <p15:clr>
            <a:srgbClr val="FBAE40"/>
          </p15:clr>
        </p15:guide>
        <p15:guide id="9" orient="horz" pos="399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897938" y="6345238"/>
            <a:ext cx="2743200" cy="365125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55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06">
          <p15:clr>
            <a:srgbClr val="FBAE40"/>
          </p15:clr>
        </p15:guide>
        <p15:guide id="4" pos="7333">
          <p15:clr>
            <a:srgbClr val="FBAE40"/>
          </p15:clr>
        </p15:guide>
        <p15:guide id="5" orient="horz" pos="482">
          <p15:clr>
            <a:srgbClr val="FBAE40"/>
          </p15:clr>
        </p15:guide>
        <p15:guide id="6" orient="horz" pos="913">
          <p15:clr>
            <a:srgbClr val="FBAE40"/>
          </p15:clr>
        </p15:guide>
        <p15:guide id="7" pos="3999">
          <p15:clr>
            <a:srgbClr val="FBAE40"/>
          </p15:clr>
        </p15:guide>
        <p15:guide id="8" orient="horz" pos="3861">
          <p15:clr>
            <a:srgbClr val="FBAE40"/>
          </p15:clr>
        </p15:guide>
        <p15:guide id="9" orient="horz" pos="39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897938" y="6345238"/>
            <a:ext cx="2743200" cy="365125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1449388"/>
            <a:ext cx="4298004" cy="4679950"/>
          </a:xfrm>
        </p:spPr>
        <p:txBody>
          <a:bodyPr/>
          <a:lstStyle>
            <a:lvl1pPr marL="0" indent="0">
              <a:buNone/>
              <a:defRPr sz="1600">
                <a:latin typeface="PT_Russia Text" panose="020B0604020202020204" charset="0"/>
                <a:cs typeface="PT_Russia Text" panose="020B060402020202020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5468938" y="1449388"/>
            <a:ext cx="6172200" cy="4679950"/>
          </a:xfrm>
        </p:spPr>
        <p:txBody>
          <a:bodyPr/>
          <a:lstStyle>
            <a:lvl1pPr>
              <a:defRPr sz="3200">
                <a:latin typeface="PT_Russia Text" panose="020B0604020202020204" charset="0"/>
                <a:cs typeface="PT_Russia Text" panose="020B0604020202020204" charset="0"/>
              </a:defRPr>
            </a:lvl1pPr>
            <a:lvl2pPr>
              <a:defRPr sz="2800">
                <a:latin typeface="PT_Russia Text" panose="020B0604020202020204" charset="0"/>
                <a:cs typeface="PT_Russia Text" panose="020B0604020202020204" charset="0"/>
              </a:defRPr>
            </a:lvl2pPr>
            <a:lvl3pPr>
              <a:defRPr sz="2400">
                <a:latin typeface="PT_Russia Text" panose="020B0604020202020204" charset="0"/>
                <a:cs typeface="PT_Russia Text" panose="020B0604020202020204" charset="0"/>
              </a:defRPr>
            </a:lvl3pPr>
            <a:lvl4pPr>
              <a:defRPr sz="2000">
                <a:latin typeface="PT_Russia Text" panose="020B0604020202020204" charset="0"/>
                <a:cs typeface="PT_Russia Text" panose="020B0604020202020204" charset="0"/>
              </a:defRPr>
            </a:lvl4pPr>
            <a:lvl5pPr>
              <a:defRPr sz="2000">
                <a:latin typeface="PT_Russia Text" panose="020B0604020202020204" charset="0"/>
                <a:cs typeface="PT_Russia Text" panose="020B060402020202020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524467" y="297031"/>
            <a:ext cx="5275168" cy="90034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2800"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856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pos="3432" userDrawn="1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06">
          <p15:clr>
            <a:srgbClr val="FBAE40"/>
          </p15:clr>
        </p15:guide>
        <p15:guide id="4" pos="7333">
          <p15:clr>
            <a:srgbClr val="FBAE40"/>
          </p15:clr>
        </p15:guide>
        <p15:guide id="5" orient="horz" pos="482">
          <p15:clr>
            <a:srgbClr val="FBAE40"/>
          </p15:clr>
        </p15:guide>
        <p15:guide id="6" orient="horz" pos="913">
          <p15:clr>
            <a:srgbClr val="FBAE40"/>
          </p15:clr>
        </p15:guide>
        <p15:guide id="7" pos="4021" userDrawn="1">
          <p15:clr>
            <a:srgbClr val="FBAE40"/>
          </p15:clr>
        </p15:guide>
        <p15:guide id="8" orient="horz" pos="3861">
          <p15:clr>
            <a:srgbClr val="FBAE40"/>
          </p15:clr>
        </p15:guide>
        <p15:guide id="9" orient="horz" pos="3997">
          <p15:clr>
            <a:srgbClr val="FBAE40"/>
          </p15:clr>
        </p15:guide>
        <p15:guide id="10" pos="3228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897938" y="6345238"/>
            <a:ext cx="2743200" cy="365125"/>
          </a:xfrm>
        </p:spPr>
        <p:txBody>
          <a:bodyPr/>
          <a:lstStyle>
            <a:lvl1pPr>
              <a:defRPr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524467" y="297031"/>
            <a:ext cx="5275168" cy="90034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2800"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Рисунок 2"/>
          <p:cNvSpPr>
            <a:spLocks noGrp="1"/>
          </p:cNvSpPr>
          <p:nvPr>
            <p:ph type="pic" idx="1"/>
          </p:nvPr>
        </p:nvSpPr>
        <p:spPr>
          <a:xfrm>
            <a:off x="5448300" y="1458101"/>
            <a:ext cx="6206670" cy="46712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449388"/>
            <a:ext cx="4284662" cy="46799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78305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506">
          <p15:clr>
            <a:srgbClr val="FBAE40"/>
          </p15:clr>
        </p15:guide>
        <p15:guide id="4" pos="7333">
          <p15:clr>
            <a:srgbClr val="FBAE40"/>
          </p15:clr>
        </p15:guide>
        <p15:guide id="5" orient="horz" pos="482">
          <p15:clr>
            <a:srgbClr val="FBAE40"/>
          </p15:clr>
        </p15:guide>
        <p15:guide id="6" orient="horz" pos="913">
          <p15:clr>
            <a:srgbClr val="FBAE40"/>
          </p15:clr>
        </p15:guide>
        <p15:guide id="7" pos="4021">
          <p15:clr>
            <a:srgbClr val="FBAE40"/>
          </p15:clr>
        </p15:guide>
        <p15:guide id="8" orient="horz" pos="3861">
          <p15:clr>
            <a:srgbClr val="FBAE40"/>
          </p15:clr>
        </p15:guide>
        <p15:guide id="9" orient="horz" pos="3997">
          <p15:clr>
            <a:srgbClr val="FBAE40"/>
          </p15:clr>
        </p15:guide>
        <p15:guide id="10" pos="3432">
          <p15:clr>
            <a:srgbClr val="FBAE40"/>
          </p15:clr>
        </p15:guide>
        <p15:guide id="11" pos="322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id="{8ADEFEC6-6499-604A-B978-D7FA18BA58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42961992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Слайд think-cell" r:id="rId13" imgW="7772400" imgH="10058400" progId="TCLayout.ActiveDocument.1">
                  <p:embed/>
                </p:oleObj>
              </mc:Choice>
              <mc:Fallback>
                <p:oleObj name="Слайд think-cell" r:id="rId1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3275" y="1449389"/>
            <a:ext cx="10872787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93162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T_Russia Text" panose="020B0604020202020204" charset="0"/>
                <a:cs typeface="PT_Russia Text" panose="020B0604020202020204" charset="0"/>
              </a:defRPr>
            </a:lvl1pPr>
          </a:lstStyle>
          <a:p>
            <a:fld id="{91445CEE-6863-4F69-9C7F-FA608AB813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50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8" r:id="rId5"/>
    <p:sldLayoutId id="2147483659" r:id="rId6"/>
    <p:sldLayoutId id="2147483660" r:id="rId7"/>
    <p:sldLayoutId id="21474836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T_Russia Text" panose="020B0604020202020204" charset="0"/>
          <a:ea typeface="+mj-ea"/>
          <a:cs typeface="PT_Russia Text" panose="020B060402020202020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T_Russia Text" panose="020B0604020202020204" charset="0"/>
          <a:ea typeface="+mn-ea"/>
          <a:cs typeface="PT_Russia Text" panose="020B060402020202020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T_Russia Text" panose="020B0604020202020204" charset="0"/>
          <a:ea typeface="+mn-ea"/>
          <a:cs typeface="PT_Russia Text" panose="020B060402020202020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T_Russia Text" panose="020B0604020202020204" charset="0"/>
          <a:ea typeface="+mn-ea"/>
          <a:cs typeface="PT_Russia Text" panose="020B060402020202020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T_Russia Text" panose="020B0604020202020204" charset="0"/>
          <a:ea typeface="+mn-ea"/>
          <a:cs typeface="PT_Russia Text" panose="020B060402020202020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T_Russia Text" panose="020B0604020202020204" charset="0"/>
          <a:ea typeface="+mn-ea"/>
          <a:cs typeface="PT_Russia Text" panose="020B060402020202020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355" userDrawn="1">
          <p15:clr>
            <a:srgbClr val="F26B43"/>
          </p15:clr>
        </p15:guide>
        <p15:guide id="4" orient="horz" pos="482" userDrawn="1">
          <p15:clr>
            <a:srgbClr val="F26B43"/>
          </p15:clr>
        </p15:guide>
        <p15:guide id="5" pos="506" userDrawn="1">
          <p15:clr>
            <a:srgbClr val="F26B43"/>
          </p15:clr>
        </p15:guide>
        <p15:guide id="6" orient="horz" pos="913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hyperlink" Target="http://www.admboroviha.r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2.emf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4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school-mbou-pet-bas.gosweb.gosuslugi.ru/" TargetMode="External"/><Relationship Id="rId3" Type="http://schemas.openxmlformats.org/officeDocument/2006/relationships/image" Target="../media/image29.png"/><Relationship Id="rId7" Type="http://schemas.openxmlformats.org/officeDocument/2006/relationships/hyperlink" Target="https://school-114-ufa-bas.gosweb.gosuslugi.ru/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hool-2-zven-mos.gosweb.gosuslugi.ru/" TargetMode="External"/><Relationship Id="rId5" Type="http://schemas.openxmlformats.org/officeDocument/2006/relationships/hyperlink" Target="https://gymn-storozhevskogo-zven-mos.gosweb.gosuslugi.ru/" TargetMode="External"/><Relationship Id="rId4" Type="http://schemas.openxmlformats.org/officeDocument/2006/relationships/hyperlink" Target="https://school-3-zven-mos.gosweb.gosuslugi.ru/" TargetMode="External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18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43B419E-8D72-3449-90D9-70EB7B572450}"/>
              </a:ext>
            </a:extLst>
          </p:cNvPr>
          <p:cNvSpPr txBox="1">
            <a:spLocks/>
          </p:cNvSpPr>
          <p:nvPr/>
        </p:nvSpPr>
        <p:spPr>
          <a:xfrm>
            <a:off x="0" y="2883359"/>
            <a:ext cx="12080240" cy="6828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chemeClr val="bg1"/>
                </a:solidFill>
                <a:latin typeface="PT_Russia Text" panose="02000503000000020004" pitchFamily="2" charset="0"/>
              </a:rPr>
              <a:t>ГОСВЕБ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AC904A-9157-8943-A865-68B7610FC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6821" y="1632698"/>
            <a:ext cx="978358" cy="978358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9B309D1-CFA6-4744-B717-38A6E1E0BA21}"/>
              </a:ext>
            </a:extLst>
          </p:cNvPr>
          <p:cNvSpPr txBox="1">
            <a:spLocks/>
          </p:cNvSpPr>
          <p:nvPr/>
        </p:nvSpPr>
        <p:spPr>
          <a:xfrm>
            <a:off x="2851100" y="3838463"/>
            <a:ext cx="6489798" cy="58105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400" dirty="0">
                <a:solidFill>
                  <a:schemeClr val="bg1"/>
                </a:solidFill>
                <a:latin typeface="PT_Russia Text" panose="02000503000000020004" pitchFamily="2" charset="0"/>
              </a:rPr>
              <a:t>Министерство цифрового развития, связи и массовых коммуникаций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2605731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266" y="1942631"/>
            <a:ext cx="3113590" cy="2906018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501" y="1521418"/>
            <a:ext cx="2616765" cy="382883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Текущий статус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70" y="1364315"/>
            <a:ext cx="2995414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Разработан дизайн для органов местного самоуправления</a:t>
            </a:r>
          </a:p>
          <a:p>
            <a:pPr marL="171450" lvl="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Проведена апробация конструктора сайтов.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cs typeface="Times New Roman" panose="02020603050405020304" pitchFamily="18" charset="0"/>
              </a:rPr>
              <a:t>Примеры готового сайта, поддерживаемого силами ОМСУ:</a:t>
            </a:r>
          </a:p>
          <a:p>
            <a:pPr lvl="0">
              <a:spcAft>
                <a:spcPts val="1200"/>
              </a:spcAft>
              <a:tabLst>
                <a:tab pos="180340" algn="l"/>
              </a:tabLst>
            </a:pPr>
            <a:r>
              <a:rPr lang="ru-RU" dirty="0" err="1">
                <a:cs typeface="Times New Roman" panose="02020603050405020304" pitchFamily="18" charset="0"/>
                <a:hlinkClick r:id="rId4"/>
              </a:rPr>
              <a:t>Боровихинский</a:t>
            </a:r>
            <a:r>
              <a:rPr lang="ru-RU" dirty="0">
                <a:cs typeface="Times New Roman" panose="02020603050405020304" pitchFamily="18" charset="0"/>
                <a:hlinkClick r:id="rId4"/>
              </a:rPr>
              <a:t> сельсовет Первомайского района Алтайского края (admboroviha.ru)</a:t>
            </a:r>
            <a:endParaRPr lang="en-US" dirty="0">
              <a:solidFill>
                <a:srgbClr val="17375E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 txBox="1">
            <a:spLocks/>
          </p:cNvSpPr>
          <p:nvPr/>
        </p:nvSpPr>
        <p:spPr>
          <a:xfrm>
            <a:off x="1393108" y="482861"/>
            <a:ext cx="10367632" cy="36317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PT_Russia Text" panose="020B0604020202020204" charset="0"/>
                <a:ea typeface="+mj-ea"/>
                <a:cs typeface="PT_Russia Text" panose="020B0604020202020204" charset="0"/>
              </a:defRPr>
            </a:lvl1pPr>
          </a:lstStyle>
          <a:p>
            <a:r>
              <a:rPr lang="ru-RU" sz="2400" b="1" dirty="0">
                <a:solidFill>
                  <a:srgbClr val="002060"/>
                </a:solidFill>
              </a:rPr>
              <a:t>Текущий статус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Органы местного самоуправления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640" y="533815"/>
            <a:ext cx="3514762" cy="631436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7549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Варианты информационного взаимодействия </a:t>
            </a:r>
            <a:r>
              <a:rPr lang="ru-RU" sz="2400" b="1" dirty="0" err="1">
                <a:solidFill>
                  <a:srgbClr val="002060"/>
                </a:solidFill>
              </a:rPr>
              <a:t>Госвеб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7E11216-31B1-48EA-8B01-8CB0864358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380505"/>
              </p:ext>
            </p:extLst>
          </p:nvPr>
        </p:nvGraphicFramePr>
        <p:xfrm>
          <a:off x="803275" y="1449389"/>
          <a:ext cx="10872788" cy="467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5883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25" y="1955799"/>
            <a:ext cx="3179775" cy="3179775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id="{4426D0CC-CF42-7F46-AE04-FC5741EE1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5129" y="2834355"/>
            <a:ext cx="5587512" cy="143591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400" b="1" dirty="0">
                <a:solidFill>
                  <a:srgbClr val="151A6A"/>
                </a:solidFill>
                <a:latin typeface="+mj-lt"/>
                <a:ea typeface="Cambria" panose="02040503050406030204" pitchFamily="18" charset="0"/>
              </a:rPr>
              <a:t>О</a:t>
            </a:r>
            <a:r>
              <a:rPr lang="ru-RU" sz="4400" b="1" dirty="0">
                <a:solidFill>
                  <a:srgbClr val="151A6A"/>
                </a:solidFill>
                <a:latin typeface="Montserrat" panose="00000500000000000000" pitchFamily="2" charset="-52"/>
                <a:ea typeface="Cambria" panose="02040503050406030204" pitchFamily="18" charset="0"/>
              </a:rPr>
              <a:t> </a:t>
            </a:r>
            <a:r>
              <a:rPr lang="ru-RU" sz="4400" b="1" dirty="0">
                <a:solidFill>
                  <a:srgbClr val="151A6A"/>
                </a:solidFill>
                <a:latin typeface="+mj-lt"/>
                <a:ea typeface="Cambria" panose="02040503050406030204" pitchFamily="18" charset="0"/>
              </a:rPr>
              <a:t>ВНЕДРЕНИИ</a:t>
            </a:r>
            <a:endParaRPr lang="ru-RU" sz="3600" dirty="0">
              <a:solidFill>
                <a:srgbClr val="151A6A"/>
              </a:solidFill>
              <a:latin typeface="+mj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60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47885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Подходы к внедрению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4928812" y="4308312"/>
            <a:ext cx="22533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Знакомство </a:t>
            </a:r>
            <a:b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 материалами</a:t>
            </a:r>
            <a:b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системой, проведение семинаров, тестировании знаний и допуск к эксплуатации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7426986" y="4308312"/>
            <a:ext cx="1912934" cy="117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Наполнение </a:t>
            </a:r>
            <a:b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сайтов </a:t>
            </a:r>
            <a:b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контентом, миграция данных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2731328" y="4308312"/>
            <a:ext cx="2063406" cy="617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рабочей </a:t>
            </a:r>
            <a:b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группы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9473999" y="4308312"/>
            <a:ext cx="2555330" cy="617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Отчет о внедрении, решение о вводе в эксплуатацию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488" y="3288434"/>
            <a:ext cx="844740" cy="8447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11" y="3292387"/>
            <a:ext cx="780310" cy="7803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344" y="3288434"/>
            <a:ext cx="788217" cy="78821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619" y="3292561"/>
            <a:ext cx="784090" cy="784090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>
            <a:off x="9339920" y="3630167"/>
            <a:ext cx="547274" cy="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8331424" y="2759739"/>
            <a:ext cx="197768" cy="412720"/>
          </a:xfrm>
          <a:prstGeom prst="straightConnector1">
            <a:avLst/>
          </a:prstGeom>
          <a:ln>
            <a:solidFill>
              <a:srgbClr val="C2C2C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192" y="2271564"/>
            <a:ext cx="461975" cy="46197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7947151" y="1189601"/>
            <a:ext cx="1377193" cy="10541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lvl="0" algn="ctr">
              <a:spcAft>
                <a:spcPts val="900"/>
              </a:spcAft>
              <a:tabLst>
                <a:tab pos="180340" algn="l"/>
              </a:tabLst>
              <a:defRPr sz="900">
                <a:solidFill>
                  <a:srgbClr val="B2B2B2"/>
                </a:solidFill>
                <a:latin typeface="Montserrat" panose="00000500000000000000" pitchFamily="50" charset="-52"/>
                <a:ea typeface="Calibri" panose="020F0502020204030204" pitchFamily="34" charset="0"/>
              </a:defRPr>
            </a:lvl1pPr>
          </a:lstStyle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Консультации на горячей линии.</a:t>
            </a:r>
          </a:p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Сбор обратной связи 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Backlog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, доработка  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3705772" y="2966099"/>
            <a:ext cx="86134" cy="326453"/>
          </a:xfrm>
          <a:prstGeom prst="straightConnector1">
            <a:avLst/>
          </a:prstGeom>
          <a:ln>
            <a:solidFill>
              <a:srgbClr val="C2C2C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3196022" y="1643847"/>
            <a:ext cx="1173703" cy="10541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lvl="0" algn="ctr">
              <a:spcAft>
                <a:spcPts val="900"/>
              </a:spcAft>
              <a:tabLst>
                <a:tab pos="180340" algn="l"/>
              </a:tabLst>
              <a:defRPr sz="900">
                <a:solidFill>
                  <a:srgbClr val="C4A2FC"/>
                </a:solidFill>
                <a:latin typeface="Montserrat" panose="00000500000000000000" pitchFamily="50" charset="-52"/>
                <a:ea typeface="Calibri" panose="020F0502020204030204" pitchFamily="34" charset="0"/>
              </a:defRPr>
            </a:lvl1pPr>
          </a:lstStyle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2 сотрудника от каждой организации</a:t>
            </a:r>
          </a:p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Всего более </a:t>
            </a:r>
            <a:b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17 тыс. человек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7027449" y="3630167"/>
            <a:ext cx="547274" cy="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664927" y="3638690"/>
            <a:ext cx="547274" cy="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71" y="3288434"/>
            <a:ext cx="778495" cy="77849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433247" y="4308312"/>
            <a:ext cx="2063406" cy="89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Развертывание </a:t>
            </a:r>
            <a:b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настройка</a:t>
            </a:r>
            <a:b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инфраструктуры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H="1" flipV="1">
            <a:off x="1144066" y="2832160"/>
            <a:ext cx="224702" cy="390256"/>
          </a:xfrm>
          <a:prstGeom prst="straightConnector1">
            <a:avLst/>
          </a:prstGeom>
          <a:ln>
            <a:solidFill>
              <a:srgbClr val="C2C2C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87" y="2314329"/>
            <a:ext cx="397422" cy="397422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356878" y="1733595"/>
            <a:ext cx="137403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lvl="0" algn="ctr">
              <a:spcAft>
                <a:spcPts val="900"/>
              </a:spcAft>
              <a:tabLst>
                <a:tab pos="180340" algn="l"/>
              </a:tabLst>
              <a:defRPr sz="900">
                <a:solidFill>
                  <a:srgbClr val="B2B2B2"/>
                </a:solidFill>
                <a:latin typeface="Montserrat" panose="00000500000000000000" pitchFamily="50" charset="-52"/>
                <a:ea typeface="Calibri" panose="020F0502020204030204" pitchFamily="34" charset="0"/>
              </a:defRPr>
            </a:lvl1pPr>
          </a:lstStyle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сайтов с типовыми шаблонами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119" y="2322320"/>
            <a:ext cx="408214" cy="408214"/>
          </a:xfrm>
          <a:prstGeom prst="rect">
            <a:avLst/>
          </a:prstGeom>
        </p:spPr>
      </p:pic>
      <p:cxnSp>
        <p:nvCxnSpPr>
          <p:cNvPr id="40" name="Прямая со стрелкой 39"/>
          <p:cNvCxnSpPr/>
          <p:nvPr/>
        </p:nvCxnSpPr>
        <p:spPr>
          <a:xfrm flipV="1">
            <a:off x="1685083" y="2832160"/>
            <a:ext cx="307314" cy="390255"/>
          </a:xfrm>
          <a:prstGeom prst="straightConnector1">
            <a:avLst/>
          </a:prstGeom>
          <a:ln>
            <a:solidFill>
              <a:srgbClr val="C2C2C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1744231" y="1733594"/>
            <a:ext cx="103529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lvl="0" algn="ctr">
              <a:spcAft>
                <a:spcPts val="900"/>
              </a:spcAft>
              <a:tabLst>
                <a:tab pos="180340" algn="l"/>
              </a:tabLst>
              <a:defRPr sz="900">
                <a:solidFill>
                  <a:srgbClr val="B2B2B2"/>
                </a:solidFill>
                <a:latin typeface="Montserrat" panose="00000500000000000000" pitchFamily="50" charset="-52"/>
                <a:ea typeface="Calibri" panose="020F0502020204030204" pitchFamily="34" charset="0"/>
              </a:defRPr>
            </a:lvl1pPr>
          </a:lstStyle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Связывание доменных имен</a:t>
            </a: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222" y="2502882"/>
            <a:ext cx="395842" cy="395842"/>
          </a:xfrm>
          <a:prstGeom prst="rect">
            <a:avLst/>
          </a:prstGeom>
        </p:spPr>
      </p:pic>
      <p:cxnSp>
        <p:nvCxnSpPr>
          <p:cNvPr id="55" name="Прямая со стрелкой 54"/>
          <p:cNvCxnSpPr/>
          <p:nvPr/>
        </p:nvCxnSpPr>
        <p:spPr>
          <a:xfrm flipH="1" flipV="1">
            <a:off x="5826296" y="2924836"/>
            <a:ext cx="81990" cy="288620"/>
          </a:xfrm>
          <a:prstGeom prst="straightConnector1">
            <a:avLst/>
          </a:prstGeom>
          <a:ln>
            <a:solidFill>
              <a:srgbClr val="C2C2C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5090353" y="1201605"/>
            <a:ext cx="163586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lvl="0" algn="ctr">
              <a:spcAft>
                <a:spcPts val="900"/>
              </a:spcAft>
              <a:tabLst>
                <a:tab pos="180340" algn="l"/>
              </a:tabLst>
              <a:defRPr sz="900">
                <a:solidFill>
                  <a:srgbClr val="B2B2B2"/>
                </a:solidFill>
                <a:latin typeface="Montserrat" panose="00000500000000000000" pitchFamily="50" charset="-52"/>
                <a:ea typeface="Calibri" panose="020F0502020204030204" pitchFamily="34" charset="0"/>
              </a:defRPr>
            </a:lvl1pPr>
          </a:lstStyle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Предоставление доступа к тренировочным копиям сайтов и подсистеме обучения кадров </a:t>
            </a: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2326841" y="3630167"/>
            <a:ext cx="547274" cy="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4ADE8B7B-0EB4-014E-99BF-F7553B830736}"/>
              </a:ext>
            </a:extLst>
          </p:cNvPr>
          <p:cNvCxnSpPr/>
          <p:nvPr/>
        </p:nvCxnSpPr>
        <p:spPr>
          <a:xfrm flipV="1">
            <a:off x="10388191" y="2697982"/>
            <a:ext cx="197768" cy="412720"/>
          </a:xfrm>
          <a:prstGeom prst="straightConnector1">
            <a:avLst/>
          </a:prstGeom>
          <a:ln>
            <a:solidFill>
              <a:srgbClr val="C2C2C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8D15AC0-E325-0C4A-A0C2-7295458F1A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959" y="2209807"/>
            <a:ext cx="461975" cy="46197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43698CDE-40E6-9540-992B-8C5B7ABEDDFF}"/>
              </a:ext>
            </a:extLst>
          </p:cNvPr>
          <p:cNvSpPr txBox="1"/>
          <p:nvPr/>
        </p:nvSpPr>
        <p:spPr>
          <a:xfrm>
            <a:off x="10085654" y="1344987"/>
            <a:ext cx="137719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lvl="0" algn="ctr">
              <a:spcAft>
                <a:spcPts val="900"/>
              </a:spcAft>
              <a:tabLst>
                <a:tab pos="180340" algn="l"/>
              </a:tabLst>
              <a:defRPr sz="900">
                <a:solidFill>
                  <a:srgbClr val="B2B2B2"/>
                </a:solidFill>
                <a:latin typeface="Montserrat" panose="00000500000000000000" pitchFamily="50" charset="-52"/>
                <a:ea typeface="Calibri" panose="020F0502020204030204" pitchFamily="34" charset="0"/>
              </a:defRPr>
            </a:lvl1pPr>
          </a:lstStyle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Контроль качества, доработка</a:t>
            </a:r>
          </a:p>
        </p:txBody>
      </p:sp>
    </p:spTree>
    <p:extLst>
      <p:ext uri="{BB962C8B-B14F-4D97-AF65-F5344CB8AC3E}">
        <p14:creationId xmlns:p14="http://schemas.microsoft.com/office/powerpoint/2010/main" val="3689385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25" y="1955799"/>
            <a:ext cx="3179775" cy="3179775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id="{4426D0CC-CF42-7F46-AE04-FC5741EE1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2973" y="1993087"/>
            <a:ext cx="5587512" cy="143591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400" b="1" dirty="0">
                <a:solidFill>
                  <a:srgbClr val="151A6A"/>
                </a:solidFill>
                <a:latin typeface="+mj-lt"/>
                <a:ea typeface="Cambria" panose="02040503050406030204" pitchFamily="18" charset="0"/>
              </a:rPr>
              <a:t>Применение конструктора сайтов на примере сайта школы</a:t>
            </a:r>
            <a:endParaRPr lang="ru-RU" sz="3600" dirty="0">
              <a:solidFill>
                <a:srgbClr val="151A6A"/>
              </a:solidFill>
              <a:latin typeface="+mj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872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Структура сайтов школ в Госвеб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779651" y="1300522"/>
            <a:ext cx="8146886" cy="1290278"/>
            <a:chOff x="1393109" y="3102015"/>
            <a:chExt cx="7030206" cy="129027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393109" y="3102015"/>
              <a:ext cx="7030206" cy="12902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rgbClr val="2F72C3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630587" y="3284660"/>
              <a:ext cx="136928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Главная </a:t>
              </a:r>
              <a:br>
                <a:rPr lang="ru-RU" b="1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</a:br>
              <a:r>
                <a:rPr lang="ru-RU" b="1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страница</a:t>
              </a:r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45591" y="3288957"/>
              <a:ext cx="17743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Авторизация</a:t>
              </a:r>
            </a:p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  <a:t>Символика</a:t>
              </a:r>
            </a:p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  <a:t>Наименование</a:t>
              </a:r>
            </a:p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  <a:t>Адрес организации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207061" y="3288957"/>
              <a:ext cx="1774362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Поиск</a:t>
              </a:r>
              <a:b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</a:b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Статистика</a:t>
              </a:r>
              <a:b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</a:b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События</a:t>
              </a:r>
              <a:b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</a:b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Новости</a:t>
              </a:r>
              <a:b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</a:b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Педагоги</a:t>
              </a:r>
              <a:endParaRPr lang="ru-RU" sz="700" dirty="0">
                <a:solidFill>
                  <a:srgbClr val="17375E"/>
                </a:solidFill>
                <a:latin typeface="Montserrat" panose="00000500000000000000" pitchFamily="50" charset="-52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331140" y="3288957"/>
              <a:ext cx="2092175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Сведения об организации</a:t>
              </a:r>
            </a:p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  <a:t>Список сервисов</a:t>
              </a:r>
            </a:p>
            <a:p>
              <a:pPr>
                <a:lnSpc>
                  <a:spcPct val="150000"/>
                </a:lnSpc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  <a:t>Структура</a:t>
              </a:r>
              <a:b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</a:b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  <a:t>Независимая оценка качества</a:t>
              </a:r>
              <a:b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</a:b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</a:rPr>
                <a:t>Подать сообщение/обращение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715321" y="2994338"/>
            <a:ext cx="2634111" cy="2837194"/>
            <a:chOff x="779650" y="3004806"/>
            <a:chExt cx="2634111" cy="283719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79650" y="3004806"/>
              <a:ext cx="2602250" cy="2837194"/>
            </a:xfrm>
            <a:prstGeom prst="rect">
              <a:avLst/>
            </a:prstGeom>
            <a:solidFill>
              <a:srgbClr val="FDF3ED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algn="ctr" rotWithShape="0">
                <a:schemeClr val="tx1">
                  <a:lumMod val="50000"/>
                  <a:lumOff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851971" y="3051181"/>
              <a:ext cx="1774362" cy="276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900" b="1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Родителям и ученикам</a:t>
              </a: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951290" y="3378733"/>
              <a:ext cx="225897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Прямоугольник 23"/>
            <p:cNvSpPr/>
            <p:nvPr/>
          </p:nvSpPr>
          <p:spPr>
            <a:xfrm>
              <a:off x="851971" y="3479412"/>
              <a:ext cx="2561790" cy="2231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Наши классы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Родительский совет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Секции и кружки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Олимпиады и конкурсы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Организация питания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Экзамены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Правила приема, перевода, отчисления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Обеспечение учебниками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Будущим первоклассникам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Безопасность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Помощь в трудных ситуациях</a:t>
              </a:r>
            </a:p>
            <a:p>
              <a:pPr marL="171450" lvl="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Детям с ОВЗ</a:t>
              </a: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6694180" y="2994338"/>
            <a:ext cx="2232357" cy="2115834"/>
            <a:chOff x="3768280" y="3004806"/>
            <a:chExt cx="2232357" cy="2115834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3768280" y="3004806"/>
              <a:ext cx="2232357" cy="2115834"/>
            </a:xfrm>
            <a:prstGeom prst="rect">
              <a:avLst/>
            </a:prstGeom>
            <a:solidFill>
              <a:srgbClr val="FBFDF9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algn="ctr" rotWithShape="0">
                <a:srgbClr val="2F72C3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840600" y="3051181"/>
              <a:ext cx="2160037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900" b="1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Педагогам и сотрудникам</a:t>
              </a: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3939920" y="3378733"/>
              <a:ext cx="18716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Прямоугольник 27"/>
            <p:cNvSpPr/>
            <p:nvPr/>
          </p:nvSpPr>
          <p:spPr>
            <a:xfrm>
              <a:off x="3890259" y="3479412"/>
              <a:ext cx="2060717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Вакансии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Профсоюз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Методический совет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Повышение квалификации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Аттестация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Проф. стандарты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Педсовет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Образовательные материалы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9503968" y="1274744"/>
            <a:ext cx="2232357" cy="1719594"/>
            <a:chOff x="6355156" y="3004806"/>
            <a:chExt cx="2232357" cy="1719594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6355156" y="3004806"/>
              <a:ext cx="2232357" cy="1719594"/>
            </a:xfrm>
            <a:prstGeom prst="rect">
              <a:avLst/>
            </a:prstGeom>
            <a:solidFill>
              <a:srgbClr val="F9FBFD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algn="ctr" rotWithShape="0">
                <a:srgbClr val="2F72C3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6427476" y="3051181"/>
              <a:ext cx="2160037" cy="276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900" b="1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Официально</a:t>
              </a: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6526796" y="3378733"/>
              <a:ext cx="18716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Прямоугольник 33"/>
            <p:cNvSpPr/>
            <p:nvPr/>
          </p:nvSpPr>
          <p:spPr>
            <a:xfrm>
              <a:off x="6477135" y="3479412"/>
              <a:ext cx="2060717" cy="1123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Документы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Образовательные программы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Образовательные стандарты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Противодействие коррупции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Основные сведения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Инфраструктура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779651" y="2994338"/>
            <a:ext cx="2556732" cy="2958588"/>
            <a:chOff x="9204008" y="1369572"/>
            <a:chExt cx="2556732" cy="2958588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9204008" y="1369572"/>
              <a:ext cx="2556732" cy="2958588"/>
            </a:xfrm>
            <a:prstGeom prst="rect">
              <a:avLst/>
            </a:prstGeom>
            <a:solidFill>
              <a:srgbClr val="FBFDF9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algn="ctr" rotWithShape="0">
                <a:srgbClr val="2F72C3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9276329" y="1415947"/>
              <a:ext cx="1774362" cy="276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900" b="1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Наша школа</a:t>
              </a:r>
              <a:endParaRPr lang="ru-RU" sz="900" b="1" dirty="0">
                <a:solidFill>
                  <a:srgbClr val="17375E"/>
                </a:solidFill>
                <a:latin typeface="Montserrat" panose="00000500000000000000" pitchFamily="50" charset="-52"/>
                <a:ea typeface="Calibri" panose="020F0502020204030204" pitchFamily="34" charset="0"/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9307382" y="1877452"/>
              <a:ext cx="2327236" cy="2231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О школе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Структура и органы управления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Руководство школы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Педагогический состав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Новости 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События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Доска почета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Достижения и победы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Финансово-хозяйственная деятельность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Независимая оценка качества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Вопросы и ответы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Сервисы</a:t>
              </a:r>
            </a:p>
          </p:txBody>
        </p:sp>
        <p:cxnSp>
          <p:nvCxnSpPr>
            <p:cNvPr id="48" name="Прямая соединительная линия 47"/>
            <p:cNvCxnSpPr/>
            <p:nvPr/>
          </p:nvCxnSpPr>
          <p:spPr>
            <a:xfrm>
              <a:off x="9375648" y="1743499"/>
              <a:ext cx="225897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Группа 48"/>
          <p:cNvGrpSpPr/>
          <p:nvPr/>
        </p:nvGrpSpPr>
        <p:grpSpPr>
          <a:xfrm>
            <a:off x="6694179" y="5307787"/>
            <a:ext cx="2232357" cy="1143505"/>
            <a:chOff x="6355156" y="3004806"/>
            <a:chExt cx="2232357" cy="1143505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6355156" y="3004806"/>
              <a:ext cx="2232357" cy="1143505"/>
            </a:xfrm>
            <a:prstGeom prst="rect">
              <a:avLst/>
            </a:prstGeom>
            <a:solidFill>
              <a:srgbClr val="FDF3ED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algn="ctr" rotWithShape="0">
                <a:schemeClr val="tx1">
                  <a:lumMod val="50000"/>
                  <a:lumOff val="5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6427476" y="3051181"/>
              <a:ext cx="2160037" cy="276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900" b="1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Расписание</a:t>
              </a:r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>
            <a:xfrm>
              <a:off x="6526796" y="3378733"/>
              <a:ext cx="18716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Прямоугольник 52"/>
            <p:cNvSpPr/>
            <p:nvPr/>
          </p:nvSpPr>
          <p:spPr>
            <a:xfrm>
              <a:off x="6477135" y="3479412"/>
              <a:ext cx="2060717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Для учеников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Для преподавателей</a:t>
              </a:r>
            </a:p>
            <a:p>
              <a:pPr marL="171450" indent="-171450">
                <a:spcAft>
                  <a:spcPts val="600"/>
                </a:spcAft>
                <a:buFont typeface="Arial" panose="020B0604020202020204" pitchFamily="34" charset="0"/>
                <a:buChar char="•"/>
                <a:tabLst>
                  <a:tab pos="180340" algn="l"/>
                </a:tabLst>
              </a:pPr>
              <a:r>
                <a:rPr lang="ru-RU" sz="700" dirty="0">
                  <a:solidFill>
                    <a:srgbClr val="17375E"/>
                  </a:solidFill>
                  <a:latin typeface="Montserrat" panose="00000500000000000000" pitchFamily="50" charset="-52"/>
                  <a:ea typeface="Calibri" panose="020F0502020204030204" pitchFamily="34" charset="0"/>
                </a:rPr>
                <a:t>Секции и кружки</a:t>
              </a:r>
            </a:p>
          </p:txBody>
        </p:sp>
      </p:grpSp>
      <p:cxnSp>
        <p:nvCxnSpPr>
          <p:cNvPr id="56" name="Прямая со стрелкой 55"/>
          <p:cNvCxnSpPr/>
          <p:nvPr/>
        </p:nvCxnSpPr>
        <p:spPr>
          <a:xfrm>
            <a:off x="7772400" y="2712720"/>
            <a:ext cx="0" cy="19304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4978400" y="2712720"/>
            <a:ext cx="0" cy="19304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2032000" y="2712720"/>
            <a:ext cx="0" cy="19304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9103360" y="1945661"/>
            <a:ext cx="239998" cy="0"/>
          </a:xfrm>
          <a:prstGeom prst="straightConnector1">
            <a:avLst/>
          </a:prstGeom>
          <a:ln>
            <a:solidFill>
              <a:srgbClr val="04184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9455806" y="6174293"/>
            <a:ext cx="25443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180340" algn="l"/>
              </a:tabLst>
            </a:pPr>
            <a:r>
              <a:rPr lang="en-US" sz="600" i="1" dirty="0">
                <a:solidFill>
                  <a:srgbClr val="17375E"/>
                </a:solidFill>
                <a:latin typeface="Montserrat" panose="00000500000000000000" pitchFamily="50" charset="-52"/>
                <a:ea typeface="Calibri" panose="020F0502020204030204" pitchFamily="34" charset="0"/>
              </a:rPr>
              <a:t>* </a:t>
            </a:r>
            <a:r>
              <a:rPr lang="ru-RU" sz="600" i="1" dirty="0">
                <a:solidFill>
                  <a:srgbClr val="17375E"/>
                </a:solidFill>
                <a:latin typeface="Montserrat" panose="00000500000000000000" pitchFamily="50" charset="-52"/>
                <a:ea typeface="Calibri" panose="020F0502020204030204" pitchFamily="34" charset="0"/>
              </a:rPr>
              <a:t>Цвет раздела означает популярность среди целевой аудитории. Чем ярче цвет – тем популярнее раздел</a:t>
            </a:r>
          </a:p>
        </p:txBody>
      </p:sp>
    </p:spTree>
    <p:extLst>
      <p:ext uri="{BB962C8B-B14F-4D97-AF65-F5344CB8AC3E}">
        <p14:creationId xmlns:p14="http://schemas.microsoft.com/office/powerpoint/2010/main" val="1146913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169306"/>
            <a:ext cx="12192000" cy="688693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015" y="1724628"/>
            <a:ext cx="4571462" cy="5133371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Наша школа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69" y="1130851"/>
            <a:ext cx="5269593" cy="4639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Общая информация для планирующих обучаться</a:t>
            </a:r>
            <a:b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в организации</a:t>
            </a:r>
          </a:p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Страницы раздела: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 школе 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Структура и органы управления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Руководство школы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Педагогический состав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Новости 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События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Доска почета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Достижения и победы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Финансово-хозяйственная деятельность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Независимая оценка качества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Вопросы и ответы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Сервисы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708" y="533814"/>
            <a:ext cx="4397309" cy="632418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4566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6169306"/>
            <a:ext cx="12192000" cy="688693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Родителям и ученикам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69" y="1130851"/>
            <a:ext cx="5398145" cy="4639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Информация для координации образовательного процесса</a:t>
            </a:r>
            <a:b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и взаимодействия обучающихся</a:t>
            </a:r>
          </a:p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Страницы раздела: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Наши классы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Родительский совет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Секции и кружки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Олимпиады и конкурсы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Организация питания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Экзамены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Правила приема, перевода, отчисления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Обеспечение учебниками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Будущим первоклассникам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Безопасность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Помощь в трудных ситуациях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Детям с ОВЗ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539" y="1932973"/>
            <a:ext cx="4827801" cy="4925027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09" y="533814"/>
            <a:ext cx="4793067" cy="632418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37097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169306"/>
            <a:ext cx="12192000" cy="688693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Расписание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47" y="533814"/>
            <a:ext cx="7520089" cy="632418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69" y="1130851"/>
            <a:ext cx="26868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Сервис для составления</a:t>
            </a:r>
            <a:b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графика занятий по классам и преподавателям </a:t>
            </a:r>
            <a:b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на учебный период</a:t>
            </a:r>
          </a:p>
        </p:txBody>
      </p:sp>
    </p:spTree>
    <p:extLst>
      <p:ext uri="{BB962C8B-B14F-4D97-AF65-F5344CB8AC3E}">
        <p14:creationId xmlns:p14="http://schemas.microsoft.com/office/powerpoint/2010/main" val="3330958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169306"/>
            <a:ext cx="12192000" cy="688693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Педагогам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69" y="1130851"/>
            <a:ext cx="5398145" cy="3439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Раздел для информирования </a:t>
            </a:r>
            <a:b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</a:b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и координации сотрудников </a:t>
            </a:r>
          </a:p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Страницы раздела:</a:t>
            </a:r>
          </a:p>
          <a:p>
            <a:pPr marL="17145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Вакансии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Профсоюз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Методический совет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Повышение квалификации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Аттестация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Проф. стандарты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Педсовет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Образовательные материалы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238" y="2013995"/>
            <a:ext cx="4006528" cy="484400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146" y="534574"/>
            <a:ext cx="5251288" cy="632342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7869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06A94B58-E8C6-4C72-85BB-01EA4273B8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3311963"/>
              </p:ext>
            </p:extLst>
          </p:nvPr>
        </p:nvGraphicFramePr>
        <p:xfrm>
          <a:off x="803275" y="1449389"/>
          <a:ext cx="5292725" cy="467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26D577CD-C777-446D-B88F-763405289C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288062"/>
              </p:ext>
            </p:extLst>
          </p:nvPr>
        </p:nvGraphicFramePr>
        <p:xfrm>
          <a:off x="6380475" y="1449389"/>
          <a:ext cx="5292725" cy="4679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7" name="Slide Number Placeholder 3">
            <a:extLst>
              <a:ext uri="{FF2B5EF4-FFF2-40B4-BE49-F238E27FC236}">
                <a16:creationId xmlns:a16="http://schemas.microsoft.com/office/drawing/2014/main" id="{C1C162EA-8A98-4814-A180-5B023254D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0000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91445CEE-6863-4F69-9C7F-FA608AB8131E}" type="slidenum">
              <a:rPr lang="ru-RU" smtClean="0"/>
              <a:pPr>
                <a:spcAft>
                  <a:spcPts val="600"/>
                </a:spcAft>
              </a:pPr>
              <a:t>2</a:t>
            </a:fld>
            <a:endParaRPr lang="ru-RU"/>
          </a:p>
        </p:txBody>
      </p:sp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2903" y="421032"/>
            <a:ext cx="9622632" cy="717811"/>
          </a:xfrm>
        </p:spPr>
        <p:txBody>
          <a:bodyPr>
            <a:noAutofit/>
          </a:bodyPr>
          <a:lstStyle/>
          <a:p>
            <a:r>
              <a:rPr lang="ru-RU" sz="2400" b="1" dirty="0" err="1">
                <a:solidFill>
                  <a:srgbClr val="002060"/>
                </a:solidFill>
              </a:rPr>
              <a:t>Госвеб</a:t>
            </a:r>
            <a:r>
              <a:rPr lang="ru-RU" sz="2400" b="1" dirty="0">
                <a:solidFill>
                  <a:srgbClr val="002060"/>
                </a:solidFill>
              </a:rPr>
              <a:t> в национальной программе в рамках мероприятия «Цифровая экономика 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1918159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6169306"/>
            <a:ext cx="12192000" cy="688693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094" y="1481558"/>
            <a:ext cx="5321014" cy="5376441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Инфраструктура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69" y="1130851"/>
            <a:ext cx="3854465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Раздел для предоставления информации об оснащении школы</a:t>
            </a:r>
          </a:p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Страницы раздела:</a:t>
            </a:r>
          </a:p>
          <a:p>
            <a:pPr marL="17145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Учебные кабинеты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Материально-техническое оснащение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Помещения общего типа (актовый зал, библиотека)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Помещения для занятий спортом (спортзал, бассейн)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Мастерские и лаборатории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92" y="533814"/>
            <a:ext cx="4440189" cy="632418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023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6169306"/>
            <a:ext cx="12192000" cy="688693"/>
          </a:xfrm>
          <a:prstGeom prst="rect">
            <a:avLst/>
          </a:prstGeom>
          <a:solidFill>
            <a:srgbClr val="041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Официально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69" y="1130851"/>
            <a:ext cx="3854465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Раздел для размещения официальной документации и данных</a:t>
            </a:r>
          </a:p>
          <a:p>
            <a:pPr lvl="0">
              <a:lnSpc>
                <a:spcPct val="150000"/>
              </a:lnSpc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Страницы раздела:</a:t>
            </a:r>
          </a:p>
          <a:p>
            <a:pPr marL="17145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Документы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Образовательные программы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Образовательные стандарты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Противодействие коррупции</a:t>
            </a:r>
          </a:p>
          <a:p>
            <a:pPr marL="171450" lvl="0" indent="-171450">
              <a:spcAft>
                <a:spcPts val="9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+mj-lt"/>
                <a:ea typeface="Calibri" panose="020F0502020204030204" pitchFamily="34" charset="0"/>
              </a:rPr>
              <a:t>Основные сведения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814" y="533814"/>
            <a:ext cx="6696197" cy="632418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1464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>
            <a:extLst>
              <a:ext uri="{FF2B5EF4-FFF2-40B4-BE49-F238E27FC236}">
                <a16:creationId xmlns:a16="http://schemas.microsoft.com/office/drawing/2014/main" id="{D9738769-83B2-8543-9508-F1BC28776EF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Слайд think-cell" r:id="rId6" imgW="7772400" imgH="10058400" progId="TCLayout.ActiveDocument.1">
                  <p:embed/>
                </p:oleObj>
              </mc:Choice>
              <mc:Fallback>
                <p:oleObj name="Слайд think-cell" r:id="rId6" imgW="7772400" imgH="10058400" progId="TCLayout.ActiveDocument.1">
                  <p:embed/>
                  <p:pic>
                    <p:nvPicPr>
                      <p:cNvPr id="4" name="Объект 3" hidden="1">
                        <a:extLst>
                          <a:ext uri="{FF2B5EF4-FFF2-40B4-BE49-F238E27FC236}">
                            <a16:creationId xmlns:a16="http://schemas.microsoft.com/office/drawing/2014/main" id="{D9738769-83B2-8543-9508-F1BC28776E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>
            <a:extLst>
              <a:ext uri="{FF2B5EF4-FFF2-40B4-BE49-F238E27FC236}">
                <a16:creationId xmlns:a16="http://schemas.microsoft.com/office/drawing/2014/main" id="{87DE8341-A43C-4D46-9C39-D417F8CCA5A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3200" dirty="0">
              <a:latin typeface="PT_Russia Text" panose="02000503000000020004" pitchFamily="2" charset="0"/>
              <a:ea typeface="+mj-ea"/>
              <a:sym typeface="PT_Russia Text" panose="02000503000000020004" pitchFamily="2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350470"/>
            <a:ext cx="9144000" cy="664577"/>
          </a:xfrm>
        </p:spPr>
        <p:txBody>
          <a:bodyPr>
            <a:normAutofit/>
          </a:bodyPr>
          <a:lstStyle/>
          <a:p>
            <a:r>
              <a:rPr lang="ru-RU" dirty="0">
                <a:latin typeface="PT_Russia Text" panose="020B0604020202020204" charset="0"/>
                <a:cs typeface="PT_Russia Text" panose="020B060402020202020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40637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3">
            <a:extLst>
              <a:ext uri="{FF2B5EF4-FFF2-40B4-BE49-F238E27FC236}">
                <a16:creationId xmlns:a16="http://schemas.microsoft.com/office/drawing/2014/main" id="{F80BF34F-B9B9-4798-BA88-9A96FF33C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0000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91445CEE-6863-4F69-9C7F-FA608AB8131E}" type="slidenum">
              <a:rPr lang="ru-RU" smtClean="0"/>
              <a:pPr>
                <a:spcAft>
                  <a:spcPts val="600"/>
                </a:spcAft>
              </a:pPr>
              <a:t>3</a:t>
            </a:fld>
            <a:endParaRPr 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F7E809F-DB6A-435E-AC03-FFC230671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9405" y="478368"/>
            <a:ext cx="8633324" cy="500991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Новые возможности </a:t>
            </a:r>
            <a:r>
              <a:rPr lang="ru-RU" sz="2400" b="1" dirty="0" err="1">
                <a:solidFill>
                  <a:srgbClr val="002060"/>
                </a:solidFill>
              </a:rPr>
              <a:t>Госвеб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91B197C3-9AAC-4999-9805-A656D80217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0981379"/>
              </p:ext>
            </p:extLst>
          </p:nvPr>
        </p:nvGraphicFramePr>
        <p:xfrm>
          <a:off x="1311965" y="1197376"/>
          <a:ext cx="9879496" cy="4940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6938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Скругленный прямоугольник 46">
            <a:extLst>
              <a:ext uri="{FF2B5EF4-FFF2-40B4-BE49-F238E27FC236}">
                <a16:creationId xmlns:a16="http://schemas.microsoft.com/office/drawing/2014/main" id="{75AC8B73-C4C8-47F8-9BA4-2B55DEB1388B}"/>
              </a:ext>
            </a:extLst>
          </p:cNvPr>
          <p:cNvSpPr/>
          <p:nvPr/>
        </p:nvSpPr>
        <p:spPr>
          <a:xfrm>
            <a:off x="5488623" y="3375125"/>
            <a:ext cx="4240156" cy="1074158"/>
          </a:xfrm>
          <a:prstGeom prst="roundRect">
            <a:avLst>
              <a:gd name="adj" fmla="val 33021"/>
            </a:avLst>
          </a:prstGeom>
          <a:solidFill>
            <a:srgbClr val="F6FAF4"/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027269" y="5361882"/>
            <a:ext cx="8701510" cy="876203"/>
          </a:xfrm>
          <a:prstGeom prst="roundRect">
            <a:avLst>
              <a:gd name="adj" fmla="val 33134"/>
            </a:avLst>
          </a:prstGeom>
          <a:solidFill>
            <a:srgbClr val="E8EFFE"/>
          </a:solidFill>
          <a:ln w="3175">
            <a:solidFill>
              <a:srgbClr val="1D4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27268" y="1343551"/>
            <a:ext cx="8618157" cy="1460809"/>
          </a:xfrm>
          <a:prstGeom prst="roundRect">
            <a:avLst>
              <a:gd name="adj" fmla="val 33021"/>
            </a:avLst>
          </a:prstGeom>
          <a:solidFill>
            <a:srgbClr val="E8EFFE"/>
          </a:solidFill>
          <a:ln w="3175">
            <a:solidFill>
              <a:srgbClr val="1D4E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533814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b="1" dirty="0" err="1">
                <a:solidFill>
                  <a:srgbClr val="002060"/>
                </a:solidFill>
              </a:rPr>
              <a:t>Госвеб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как часть единой экосистемы  ЕПГУ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001" y="1486771"/>
            <a:ext cx="576306" cy="5763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1196206" y="2109294"/>
            <a:ext cx="27538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Образование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(школы, детсады и др.)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12" y="1484548"/>
            <a:ext cx="577933" cy="57793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3917794" y="2109294"/>
            <a:ext cx="23924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Здравоохранение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(роддома, поликлиники, стационары, и </a:t>
            </a:r>
            <a:r>
              <a:rPr lang="ru-RU" sz="1200" dirty="0">
                <a:solidFill>
                  <a:srgbClr val="17375E"/>
                </a:solidFill>
                <a:latin typeface="Montserrat" panose="00000500000000000000" pitchFamily="50" charset="-52"/>
                <a:ea typeface="Calibri" panose="020F0502020204030204" pitchFamily="34" charset="0"/>
              </a:rPr>
              <a:t>др.)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585" y="1482251"/>
            <a:ext cx="579612" cy="57961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702506" y="2085942"/>
            <a:ext cx="28488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200" b="1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и муниципальное управление</a:t>
            </a:r>
            <a:br>
              <a:rPr lang="ru-RU" sz="1200" b="1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(РОИВ, ОМСУ)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3789085" y="2712402"/>
            <a:ext cx="0" cy="573486"/>
          </a:xfrm>
          <a:prstGeom prst="straightConnector1">
            <a:avLst/>
          </a:prstGeom>
          <a:ln>
            <a:solidFill>
              <a:srgbClr val="1D4E7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кругленный прямоугольник 46"/>
          <p:cNvSpPr/>
          <p:nvPr/>
        </p:nvSpPr>
        <p:spPr>
          <a:xfrm>
            <a:off x="1027270" y="3368271"/>
            <a:ext cx="4240156" cy="1074158"/>
          </a:xfrm>
          <a:prstGeom prst="roundRect">
            <a:avLst>
              <a:gd name="adj" fmla="val 33021"/>
            </a:avLst>
          </a:prstGeom>
          <a:solidFill>
            <a:srgbClr val="F6FAF4"/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2078654" y="3714788"/>
            <a:ext cx="13873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Конструктор 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сайтов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239479" y="3620096"/>
            <a:ext cx="2184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контентом 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соц.сетях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4100912" y="3630847"/>
            <a:ext cx="20846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управления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сайтами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8445020" y="3636982"/>
            <a:ext cx="13873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Платформа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обратной связи (ПОС)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 rot="16200000">
            <a:off x="477991" y="3798467"/>
            <a:ext cx="811821" cy="230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050" b="1" i="1" dirty="0">
                <a:solidFill>
                  <a:schemeClr val="bg1">
                    <a:lumMod val="75000"/>
                  </a:schemeClr>
                </a:solidFill>
                <a:latin typeface="Montserrat" panose="00000500000000000000" pitchFamily="50" charset="-52"/>
                <a:ea typeface="Calibri" panose="020F0502020204030204" pitchFamily="34" charset="0"/>
              </a:rPr>
              <a:t>Госвеб</a:t>
            </a: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582" y="3603524"/>
            <a:ext cx="579901" cy="579901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357" y="3594077"/>
            <a:ext cx="559777" cy="559777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621" y="3605308"/>
            <a:ext cx="577174" cy="577174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608" y="3594436"/>
            <a:ext cx="566955" cy="566955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9960180" y="3368271"/>
            <a:ext cx="1723738" cy="1074158"/>
          </a:xfrm>
          <a:prstGeom prst="roundRect">
            <a:avLst>
              <a:gd name="adj" fmla="val 33021"/>
            </a:avLst>
          </a:prstGeom>
          <a:noFill/>
          <a:ln w="3175"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9883357" y="4495057"/>
            <a:ext cx="1877383" cy="230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050" b="1" i="1" dirty="0">
                <a:solidFill>
                  <a:schemeClr val="bg1">
                    <a:lumMod val="75000"/>
                  </a:schemeClr>
                </a:solidFill>
                <a:latin typeface="Montserrat" panose="00000500000000000000" pitchFamily="50" charset="-52"/>
                <a:ea typeface="Calibri" panose="020F0502020204030204" pitchFamily="34" charset="0"/>
              </a:rPr>
              <a:t>Смежные системы</a:t>
            </a:r>
          </a:p>
        </p:txBody>
      </p:sp>
      <p:pic>
        <p:nvPicPr>
          <p:cNvPr id="56322" name="Picture 2" descr="https://sozvezdie.edu54.ru/wp-content/uploads/2020/01/CsOi_CXWgAEBqem.jpg-larg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285" y="3703802"/>
            <a:ext cx="455308" cy="45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https://vopros.samregion.ru/img/esia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752" y="3660265"/>
            <a:ext cx="493809" cy="53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6" name="Picture 6" descr="https://pbs.twimg.com/media/EAK2ecjXYAECpBR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276" y="3733665"/>
            <a:ext cx="388793" cy="38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877" y="5517865"/>
            <a:ext cx="266451" cy="2664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116" y="5518442"/>
            <a:ext cx="266451" cy="2664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600" y="5857198"/>
            <a:ext cx="256129" cy="25612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679" y="5544390"/>
            <a:ext cx="558329" cy="558329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2088969" y="5441699"/>
            <a:ext cx="15330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и региональные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ИС, отраслевые платформы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4634397" y="5534497"/>
            <a:ext cx="2167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Администраторы сайтов организаций </a:t>
            </a: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800" y="5544390"/>
            <a:ext cx="558329" cy="558329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7948772" y="5534497"/>
            <a:ext cx="21679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80340" algn="l"/>
              </a:tabLst>
            </a:pP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Официальные аккаунты</a:t>
            </a:r>
            <a:b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17375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социальных сетях и мессенджерах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947" y="5815040"/>
            <a:ext cx="348039" cy="348039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 rot="16200000">
            <a:off x="498672" y="5682222"/>
            <a:ext cx="801661" cy="230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050" b="1" i="1" dirty="0">
                <a:solidFill>
                  <a:schemeClr val="bg1">
                    <a:lumMod val="75000"/>
                  </a:schemeClr>
                </a:solidFill>
                <a:latin typeface="Montserrat" panose="00000500000000000000" pitchFamily="50" charset="-52"/>
                <a:ea typeface="Calibri" panose="020F0502020204030204" pitchFamily="34" charset="0"/>
              </a:rPr>
              <a:t>Каналы</a:t>
            </a:r>
          </a:p>
        </p:txBody>
      </p:sp>
      <p:cxnSp>
        <p:nvCxnSpPr>
          <p:cNvPr id="69" name="Прямая со стрелкой 68"/>
          <p:cNvCxnSpPr/>
          <p:nvPr/>
        </p:nvCxnSpPr>
        <p:spPr>
          <a:xfrm flipV="1">
            <a:off x="7347328" y="2712404"/>
            <a:ext cx="0" cy="573485"/>
          </a:xfrm>
          <a:prstGeom prst="straightConnector1">
            <a:avLst/>
          </a:prstGeom>
          <a:ln>
            <a:solidFill>
              <a:srgbClr val="1D4E7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7347327" y="4533497"/>
            <a:ext cx="0" cy="747214"/>
          </a:xfrm>
          <a:prstGeom prst="straightConnector1">
            <a:avLst/>
          </a:prstGeom>
          <a:ln>
            <a:solidFill>
              <a:srgbClr val="1D4E7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 rot="16200000">
            <a:off x="242069" y="1866314"/>
            <a:ext cx="1293776" cy="230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050" b="1" i="1" dirty="0">
                <a:solidFill>
                  <a:schemeClr val="bg1">
                    <a:lumMod val="75000"/>
                  </a:schemeClr>
                </a:solidFill>
                <a:latin typeface="Montserrat" panose="00000500000000000000" pitchFamily="50" charset="-52"/>
                <a:ea typeface="Calibri" panose="020F0502020204030204" pitchFamily="34" charset="0"/>
              </a:rPr>
              <a:t>Отрасли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1945706" y="4789186"/>
            <a:ext cx="3694419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Размещение информации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576313" y="4798247"/>
            <a:ext cx="1542027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80340" algn="l"/>
              </a:tabLst>
            </a:pPr>
            <a:r>
              <a:rPr lang="ru-RU" sz="1000" dirty="0">
                <a:solidFill>
                  <a:srgbClr val="1D4E7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Запросы граждан</a:t>
            </a:r>
          </a:p>
        </p:txBody>
      </p: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id="{FEEAA71E-53E6-422B-92B6-FD435E302665}"/>
              </a:ext>
            </a:extLst>
          </p:cNvPr>
          <p:cNvCxnSpPr/>
          <p:nvPr/>
        </p:nvCxnSpPr>
        <p:spPr>
          <a:xfrm flipV="1">
            <a:off x="3729484" y="4566233"/>
            <a:ext cx="0" cy="573485"/>
          </a:xfrm>
          <a:prstGeom prst="straightConnector1">
            <a:avLst/>
          </a:prstGeom>
          <a:ln>
            <a:solidFill>
              <a:srgbClr val="1D4E7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474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825625" y="394742"/>
            <a:ext cx="10366375" cy="64402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Цели и задачи ГК 2021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FBEA11A7-1FEF-4BF1-B802-42086279C4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1805095"/>
              </p:ext>
            </p:extLst>
          </p:nvPr>
        </p:nvGraphicFramePr>
        <p:xfrm>
          <a:off x="1418397" y="1272692"/>
          <a:ext cx="9584401" cy="5083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2926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482861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Объем внедрения 2021-2022 гг.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05C52A15-A0E1-4C70-9C7F-BD211622E9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8050607"/>
              </p:ext>
            </p:extLst>
          </p:nvPr>
        </p:nvGraphicFramePr>
        <p:xfrm>
          <a:off x="2031999" y="1775791"/>
          <a:ext cx="8218557" cy="4362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6712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lide Number Placeholder 3">
            <a:extLst>
              <a:ext uri="{FF2B5EF4-FFF2-40B4-BE49-F238E27FC236}">
                <a16:creationId xmlns:a16="http://schemas.microsoft.com/office/drawing/2014/main" id="{4D907495-8B5A-400B-83DA-1503AA7E3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0000" y="6356350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91445CEE-6863-4F69-9C7F-FA608AB8131E}" type="slidenum">
              <a:rPr lang="ru-RU" smtClean="0"/>
              <a:pPr>
                <a:spcAft>
                  <a:spcPts val="600"/>
                </a:spcAft>
              </a:pPr>
              <a:t>7</a:t>
            </a:fld>
            <a:endParaRPr lang="ru-RU"/>
          </a:p>
        </p:txBody>
      </p:sp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958" y="407402"/>
            <a:ext cx="5275168" cy="54255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Планируемый состав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опытной зоны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C2121A4-B814-4C58-B59A-7964593284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470" y="407402"/>
            <a:ext cx="3026530" cy="632418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73A4A25-51E3-4F7D-8441-7A596B5D73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640" y="533815"/>
            <a:ext cx="3514762" cy="631436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FCA6F83E-E557-4893-9E3D-7CECE74C09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4654200"/>
              </p:ext>
            </p:extLst>
          </p:nvPr>
        </p:nvGraphicFramePr>
        <p:xfrm>
          <a:off x="881271" y="1524000"/>
          <a:ext cx="4754758" cy="3338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76944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634" y="1570112"/>
            <a:ext cx="5543681" cy="3827992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924" y="1167405"/>
            <a:ext cx="4268525" cy="4633405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482861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Текущий статус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Конструктор сайтов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816100" y="2022168"/>
            <a:ext cx="407740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Выбран конструктора сайтов</a:t>
            </a:r>
            <a:endParaRPr lang="en-US" dirty="0">
              <a:solidFill>
                <a:srgbClr val="17375E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Подготовлены инструменты для гибкой настройки шаблона и страниц сайта в режиме </a:t>
            </a:r>
            <a:r>
              <a:rPr lang="en-US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WISYWIG</a:t>
            </a:r>
            <a:endParaRPr lang="ru-RU" dirty="0">
              <a:solidFill>
                <a:srgbClr val="17375E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В разработке</a:t>
            </a:r>
            <a:r>
              <a:rPr lang="en-US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171450" lvl="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Инструменты быстрого ввода данных</a:t>
            </a:r>
          </a:p>
          <a:p>
            <a:pPr marL="171450" lvl="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Инструменты пакетного импорта данных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177" y="378689"/>
            <a:ext cx="3977985" cy="6210838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7257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117" y="1937978"/>
            <a:ext cx="3539808" cy="2976880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021" y="1521418"/>
            <a:ext cx="3026145" cy="3810000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5" name="Заголовок 4">
            <a:extLst>
              <a:ext uri="{FF2B5EF4-FFF2-40B4-BE49-F238E27FC236}">
                <a16:creationId xmlns:a16="http://schemas.microsoft.com/office/drawing/2014/main" id="{80A40639-EDA2-490E-A82B-8146640AB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108" y="482861"/>
            <a:ext cx="10367632" cy="36317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Текущий статус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Образование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D3671-D0B3-4F49-93D3-5E3CCBE98A17}"/>
              </a:ext>
            </a:extLst>
          </p:cNvPr>
          <p:cNvSpPr txBox="1"/>
          <p:nvPr/>
        </p:nvSpPr>
        <p:spPr>
          <a:xfrm>
            <a:off x="691370" y="1364315"/>
            <a:ext cx="3633796" cy="3613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r>
              <a:rPr lang="ru-RU" dirty="0">
                <a:solidFill>
                  <a:srgbClr val="17375E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Разработан дизайн и структура для  сайтов школ </a:t>
            </a:r>
            <a:br>
              <a:rPr lang="ru-RU" sz="1400" dirty="0">
                <a:solidFill>
                  <a:srgbClr val="17375E"/>
                </a:solidFill>
                <a:ea typeface="Calibri" panose="020F0502020204030204" pitchFamily="34" charset="0"/>
              </a:rPr>
            </a:br>
            <a:endParaRPr lang="ru-RU" sz="1400" dirty="0">
              <a:solidFill>
                <a:srgbClr val="17375E"/>
              </a:solidFill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Примеры готовых сайтов, оформленных представителями школ: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cs typeface="Times New Roman" panose="02020603050405020304" pitchFamily="18" charset="0"/>
                <a:hlinkClick r:id="rId4"/>
              </a:rPr>
              <a:t>Введенская СОШ №3</a:t>
            </a:r>
            <a:endParaRPr lang="ru-RU" sz="1600" dirty="0"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cs typeface="Times New Roman" panose="02020603050405020304" pitchFamily="18" charset="0"/>
                <a:hlinkClick r:id="rId5"/>
              </a:rPr>
              <a:t>МАОУ "Православная гимназия" г. Звенигорода</a:t>
            </a:r>
            <a:endParaRPr lang="en-US" sz="1600" dirty="0"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cs typeface="Times New Roman" panose="02020603050405020304" pitchFamily="18" charset="0"/>
                <a:hlinkClick r:id="rId6"/>
              </a:rPr>
              <a:t>МОУ СОШ №2 г. Звенигорода</a:t>
            </a:r>
            <a:endParaRPr lang="ru-RU" sz="1600" dirty="0"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cs typeface="Times New Roman" panose="02020603050405020304" pitchFamily="18" charset="0"/>
                <a:hlinkClick r:id="rId7"/>
              </a:rPr>
              <a:t>МАОУ "Центр образования №114"</a:t>
            </a:r>
            <a:endParaRPr lang="ru-RU" sz="1600" dirty="0"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cs typeface="Times New Roman" panose="02020603050405020304" pitchFamily="18" charset="0"/>
                <a:hlinkClick r:id="rId8"/>
              </a:rPr>
              <a:t>МБОУ СОШ </a:t>
            </a:r>
            <a:r>
              <a:rPr lang="ru-RU" sz="1600" dirty="0" err="1">
                <a:cs typeface="Times New Roman" panose="02020603050405020304" pitchFamily="18" charset="0"/>
                <a:hlinkClick r:id="rId8"/>
              </a:rPr>
              <a:t>с.Петровское</a:t>
            </a:r>
            <a:endParaRPr lang="ru-RU" sz="1600" dirty="0"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180340" algn="l"/>
              </a:tabLst>
            </a:pPr>
            <a:endParaRPr lang="ru-RU" sz="1400" dirty="0">
              <a:solidFill>
                <a:srgbClr val="17375E"/>
              </a:solidFill>
              <a:latin typeface="Montserrat" panose="00000500000000000000" pitchFamily="50" charset="-52"/>
              <a:ea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259" y="533814"/>
            <a:ext cx="3026530" cy="6324186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13810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cU8ZOKg6bd5XdTVgX6AAw"/>
</p:tagLst>
</file>

<file path=ppt/theme/theme1.xml><?xml version="1.0" encoding="utf-8"?>
<a:theme xmlns:a="http://schemas.openxmlformats.org/drawingml/2006/main" name="Тема MKS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3.potx" id="{A3A418ED-27D3-4BEF-AE08-C70B5AB428EA}" vid="{A30BB028-A55A-48F5-BA58-DBB18841436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Презентация3</Template>
  <TotalTime>5492</TotalTime>
  <Words>1010</Words>
  <Application>Microsoft Office PowerPoint</Application>
  <PresentationFormat>Широкоэкранный</PresentationFormat>
  <Paragraphs>231</Paragraphs>
  <Slides>22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Montserrat</vt:lpstr>
      <vt:lpstr>PT_Russia Text</vt:lpstr>
      <vt:lpstr>Times New Roman</vt:lpstr>
      <vt:lpstr>Тема MKS</vt:lpstr>
      <vt:lpstr>Слайд think-cell</vt:lpstr>
      <vt:lpstr>Презентация PowerPoint</vt:lpstr>
      <vt:lpstr>Госвеб в национальной программе в рамках мероприятия «Цифровая экономика Российской Федерации»</vt:lpstr>
      <vt:lpstr>Новые возможности Госвеб</vt:lpstr>
      <vt:lpstr>Госвеб как часть единой экосистемы  ЕПГУ </vt:lpstr>
      <vt:lpstr>Цели и задачи ГК 2021</vt:lpstr>
      <vt:lpstr>Объем внедрения 2021-2022 гг. </vt:lpstr>
      <vt:lpstr>Планируемый состав опытной зоны </vt:lpstr>
      <vt:lpstr>Текущий статус Конструктор сайтов</vt:lpstr>
      <vt:lpstr>Текущий статус Образование</vt:lpstr>
      <vt:lpstr>Текущий статус</vt:lpstr>
      <vt:lpstr>Варианты информационного взаимодействия Госвеб</vt:lpstr>
      <vt:lpstr>Презентация PowerPoint</vt:lpstr>
      <vt:lpstr>Подходы к внедрению</vt:lpstr>
      <vt:lpstr>Презентация PowerPoint</vt:lpstr>
      <vt:lpstr>Структура сайтов школ в Госвеб</vt:lpstr>
      <vt:lpstr>Наша школа</vt:lpstr>
      <vt:lpstr>Родителям и ученикам</vt:lpstr>
      <vt:lpstr>Расписание</vt:lpstr>
      <vt:lpstr>Педагогам</vt:lpstr>
      <vt:lpstr>Инфраструктура</vt:lpstr>
      <vt:lpstr>Официально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Муранова Александра Борисовна</dc:creator>
  <cp:lastModifiedBy>Липаткина Дарья Дмитриевна</cp:lastModifiedBy>
  <cp:revision>580</cp:revision>
  <cp:lastPrinted>2021-06-30T16:25:46Z</cp:lastPrinted>
  <dcterms:created xsi:type="dcterms:W3CDTF">2020-01-31T12:56:22Z</dcterms:created>
  <dcterms:modified xsi:type="dcterms:W3CDTF">2022-06-21T14:46:29Z</dcterms:modified>
</cp:coreProperties>
</file>